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74" r:id="rId4"/>
    <p:sldId id="260" r:id="rId5"/>
    <p:sldId id="259" r:id="rId6"/>
    <p:sldId id="309" r:id="rId7"/>
    <p:sldId id="292" r:id="rId8"/>
    <p:sldId id="294" r:id="rId9"/>
    <p:sldId id="293" r:id="rId10"/>
    <p:sldId id="295" r:id="rId11"/>
    <p:sldId id="296" r:id="rId12"/>
    <p:sldId id="297" r:id="rId13"/>
    <p:sldId id="264" r:id="rId14"/>
    <p:sldId id="301" r:id="rId15"/>
    <p:sldId id="314" r:id="rId16"/>
    <p:sldId id="325" r:id="rId17"/>
    <p:sldId id="331" r:id="rId18"/>
    <p:sldId id="332" r:id="rId19"/>
    <p:sldId id="333" r:id="rId20"/>
    <p:sldId id="334" r:id="rId21"/>
    <p:sldId id="335" r:id="rId22"/>
    <p:sldId id="324" r:id="rId23"/>
    <p:sldId id="336" r:id="rId24"/>
    <p:sldId id="304" r:id="rId25"/>
    <p:sldId id="337" r:id="rId26"/>
    <p:sldId id="310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4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A4924-89FA-4DEA-92B8-E4A297F26961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EB685F-D3BF-40E9-9B65-54409ABD1952}">
      <dgm:prSet phldrT="[Text]"/>
      <dgm:spPr/>
      <dgm:t>
        <a:bodyPr/>
        <a:lstStyle/>
        <a:p>
          <a:r>
            <a:rPr lang="en-US" dirty="0"/>
            <a:t>Software Division</a:t>
          </a:r>
        </a:p>
      </dgm:t>
    </dgm:pt>
    <dgm:pt modelId="{629711F1-F7A9-4A2B-B15B-CCA381A2F1CA}" type="parTrans" cxnId="{8CEAB003-FDFE-4B24-87C8-B32AB349B2BA}">
      <dgm:prSet/>
      <dgm:spPr/>
      <dgm:t>
        <a:bodyPr/>
        <a:lstStyle/>
        <a:p>
          <a:endParaRPr lang="en-US"/>
        </a:p>
      </dgm:t>
    </dgm:pt>
    <dgm:pt modelId="{42A2FE48-F9AF-4AAF-B0D6-CF3ABD3ACC87}" type="sibTrans" cxnId="{8CEAB003-FDFE-4B24-87C8-B32AB349B2BA}">
      <dgm:prSet/>
      <dgm:spPr/>
      <dgm:t>
        <a:bodyPr/>
        <a:lstStyle/>
        <a:p>
          <a:endParaRPr lang="en-US"/>
        </a:p>
      </dgm:t>
    </dgm:pt>
    <dgm:pt modelId="{3C568F3E-A112-4781-92B5-CFD601D4589C}" type="asst">
      <dgm:prSet phldrT="[Text]"/>
      <dgm:spPr/>
      <dgm:t>
        <a:bodyPr/>
        <a:lstStyle/>
        <a:p>
          <a:r>
            <a:rPr lang="en-US" dirty="0"/>
            <a:t>Development Team</a:t>
          </a:r>
        </a:p>
      </dgm:t>
    </dgm:pt>
    <dgm:pt modelId="{2A4E92A9-427A-43A2-B275-D3568F8CF212}" type="parTrans" cxnId="{362B2683-962D-483B-9F92-454ACD85BC70}">
      <dgm:prSet/>
      <dgm:spPr/>
      <dgm:t>
        <a:bodyPr/>
        <a:lstStyle/>
        <a:p>
          <a:endParaRPr lang="en-US"/>
        </a:p>
      </dgm:t>
    </dgm:pt>
    <dgm:pt modelId="{081BD5C2-F786-4B7F-A3E7-9A8AE5997E7A}" type="sibTrans" cxnId="{362B2683-962D-483B-9F92-454ACD85BC70}">
      <dgm:prSet/>
      <dgm:spPr/>
      <dgm:t>
        <a:bodyPr/>
        <a:lstStyle/>
        <a:p>
          <a:endParaRPr lang="en-US"/>
        </a:p>
      </dgm:t>
    </dgm:pt>
    <dgm:pt modelId="{7BE2DBB9-45B0-4355-864E-B26E1F69B760}">
      <dgm:prSet phldrT="[Text]"/>
      <dgm:spPr/>
      <dgm:t>
        <a:bodyPr/>
        <a:lstStyle/>
        <a:p>
          <a:r>
            <a:rPr lang="en-US" dirty="0"/>
            <a:t>Quality Control Team</a:t>
          </a:r>
        </a:p>
      </dgm:t>
    </dgm:pt>
    <dgm:pt modelId="{1B251D22-DFE3-4B8F-9CF4-786ABFF4D57C}" type="parTrans" cxnId="{4335F73A-14E2-43A1-B32A-55C2F31CBCDE}">
      <dgm:prSet/>
      <dgm:spPr/>
      <dgm:t>
        <a:bodyPr/>
        <a:lstStyle/>
        <a:p>
          <a:endParaRPr lang="en-US"/>
        </a:p>
      </dgm:t>
    </dgm:pt>
    <dgm:pt modelId="{CCD9DE55-2316-4332-89E0-A599CCF983C9}" type="sibTrans" cxnId="{4335F73A-14E2-43A1-B32A-55C2F31CBCDE}">
      <dgm:prSet/>
      <dgm:spPr/>
      <dgm:t>
        <a:bodyPr/>
        <a:lstStyle/>
        <a:p>
          <a:endParaRPr lang="en-US"/>
        </a:p>
      </dgm:t>
    </dgm:pt>
    <dgm:pt modelId="{1E091004-66D8-4005-AAA6-7958C05BE9B8}">
      <dgm:prSet phldrT="[Text]"/>
      <dgm:spPr/>
      <dgm:t>
        <a:bodyPr/>
        <a:lstStyle/>
        <a:p>
          <a:r>
            <a:rPr lang="en-US" dirty="0"/>
            <a:t>UI/UX Team</a:t>
          </a:r>
        </a:p>
      </dgm:t>
    </dgm:pt>
    <dgm:pt modelId="{9C3BF3A9-3EDD-469A-B030-4D2ABF566B42}" type="parTrans" cxnId="{3AC7A21B-DBD3-4D4C-8CD6-B3844BC3AC05}">
      <dgm:prSet/>
      <dgm:spPr/>
      <dgm:t>
        <a:bodyPr/>
        <a:lstStyle/>
        <a:p>
          <a:endParaRPr lang="en-US"/>
        </a:p>
      </dgm:t>
    </dgm:pt>
    <dgm:pt modelId="{FBC765DF-8BB4-44E1-A70B-957DC7FE12EB}" type="sibTrans" cxnId="{3AC7A21B-DBD3-4D4C-8CD6-B3844BC3AC05}">
      <dgm:prSet/>
      <dgm:spPr/>
      <dgm:t>
        <a:bodyPr/>
        <a:lstStyle/>
        <a:p>
          <a:endParaRPr lang="en-US"/>
        </a:p>
      </dgm:t>
    </dgm:pt>
    <dgm:pt modelId="{9020C9C3-66F3-4CB7-B2A0-12DD63A8609C}">
      <dgm:prSet phldrT="[Text]"/>
      <dgm:spPr/>
      <dgm:t>
        <a:bodyPr/>
        <a:lstStyle/>
        <a:p>
          <a:r>
            <a:rPr lang="en-US" dirty="0"/>
            <a:t>Business Team</a:t>
          </a:r>
        </a:p>
      </dgm:t>
    </dgm:pt>
    <dgm:pt modelId="{88CA176E-DEA3-4B05-B123-6529CFAA271E}" type="parTrans" cxnId="{04DEF138-FA58-44AD-A7EA-3A19F2CE6945}">
      <dgm:prSet/>
      <dgm:spPr/>
      <dgm:t>
        <a:bodyPr/>
        <a:lstStyle/>
        <a:p>
          <a:endParaRPr lang="en-US"/>
        </a:p>
      </dgm:t>
    </dgm:pt>
    <dgm:pt modelId="{0B5872F9-7965-435E-B61A-1B7A4685644F}" type="sibTrans" cxnId="{04DEF138-FA58-44AD-A7EA-3A19F2CE6945}">
      <dgm:prSet/>
      <dgm:spPr/>
      <dgm:t>
        <a:bodyPr/>
        <a:lstStyle/>
        <a:p>
          <a:endParaRPr lang="en-US"/>
        </a:p>
      </dgm:t>
    </dgm:pt>
    <dgm:pt modelId="{66B1E768-BB82-4994-9155-B6076AEBE012}">
      <dgm:prSet phldrT="[Text]"/>
      <dgm:spPr/>
      <dgm:t>
        <a:bodyPr/>
        <a:lstStyle/>
        <a:p>
          <a:r>
            <a:rPr lang="en-US" dirty="0"/>
            <a:t>Business Analysts</a:t>
          </a:r>
        </a:p>
      </dgm:t>
    </dgm:pt>
    <dgm:pt modelId="{9B4C7BDA-BFC9-4707-88F1-89EAB5C47AC0}" type="parTrans" cxnId="{A3C83F91-C791-43E5-B67C-0E8B2D8FC263}">
      <dgm:prSet/>
      <dgm:spPr/>
      <dgm:t>
        <a:bodyPr/>
        <a:lstStyle/>
        <a:p>
          <a:endParaRPr lang="en-US"/>
        </a:p>
      </dgm:t>
    </dgm:pt>
    <dgm:pt modelId="{691B7233-EA6F-4B57-AEAA-5DDD7E38A8E6}" type="sibTrans" cxnId="{A3C83F91-C791-43E5-B67C-0E8B2D8FC263}">
      <dgm:prSet/>
      <dgm:spPr/>
      <dgm:t>
        <a:bodyPr/>
        <a:lstStyle/>
        <a:p>
          <a:endParaRPr lang="en-US"/>
        </a:p>
      </dgm:t>
    </dgm:pt>
    <dgm:pt modelId="{CAC6B5EC-076C-48FF-8888-43537480B937}">
      <dgm:prSet phldrT="[Text]"/>
      <dgm:spPr/>
      <dgm:t>
        <a:bodyPr/>
        <a:lstStyle/>
        <a:p>
          <a:r>
            <a:rPr lang="en-US" dirty="0"/>
            <a:t>Project Managers</a:t>
          </a:r>
        </a:p>
      </dgm:t>
    </dgm:pt>
    <dgm:pt modelId="{9A8CBECA-EFB7-41B7-8F7A-115F50693652}" type="parTrans" cxnId="{FB2EEB77-BAFC-46D9-B412-118ED6764D42}">
      <dgm:prSet/>
      <dgm:spPr/>
      <dgm:t>
        <a:bodyPr/>
        <a:lstStyle/>
        <a:p>
          <a:endParaRPr lang="en-US"/>
        </a:p>
      </dgm:t>
    </dgm:pt>
    <dgm:pt modelId="{14B152B2-FC85-434F-9207-ADFD7E99DC51}" type="sibTrans" cxnId="{FB2EEB77-BAFC-46D9-B412-118ED6764D42}">
      <dgm:prSet/>
      <dgm:spPr/>
      <dgm:t>
        <a:bodyPr/>
        <a:lstStyle/>
        <a:p>
          <a:endParaRPr lang="en-US"/>
        </a:p>
      </dgm:t>
    </dgm:pt>
    <dgm:pt modelId="{17E0CAD1-CDBD-4FB2-A403-B87ADDE7B1B2}">
      <dgm:prSet phldrT="[Text]"/>
      <dgm:spPr/>
      <dgm:t>
        <a:bodyPr/>
        <a:lstStyle/>
        <a:p>
          <a:r>
            <a:rPr lang="en-US" dirty="0"/>
            <a:t>Testers</a:t>
          </a:r>
        </a:p>
      </dgm:t>
    </dgm:pt>
    <dgm:pt modelId="{A3A3196E-333C-4DD2-818E-E2D82163B3BE}" type="parTrans" cxnId="{F1D65B4D-9ED1-41E0-B72E-7FEE8398BDB0}">
      <dgm:prSet/>
      <dgm:spPr/>
      <dgm:t>
        <a:bodyPr/>
        <a:lstStyle/>
        <a:p>
          <a:endParaRPr lang="en-US"/>
        </a:p>
      </dgm:t>
    </dgm:pt>
    <dgm:pt modelId="{0AA04B4B-4294-42D8-8C6C-68CF45A0BD78}" type="sibTrans" cxnId="{F1D65B4D-9ED1-41E0-B72E-7FEE8398BDB0}">
      <dgm:prSet/>
      <dgm:spPr/>
      <dgm:t>
        <a:bodyPr/>
        <a:lstStyle/>
        <a:p>
          <a:endParaRPr lang="en-US"/>
        </a:p>
      </dgm:t>
    </dgm:pt>
    <dgm:pt modelId="{0294E735-DCDF-4122-9022-9EE7E4DC130D}" type="asst">
      <dgm:prSet phldrT="[Text]"/>
      <dgm:spPr/>
      <dgm:t>
        <a:bodyPr/>
        <a:lstStyle/>
        <a:p>
          <a:r>
            <a:rPr lang="en-US" dirty="0"/>
            <a:t>Android Team</a:t>
          </a:r>
        </a:p>
      </dgm:t>
    </dgm:pt>
    <dgm:pt modelId="{48EF5DAC-7BC1-4A97-AC00-CE61165D201E}" type="parTrans" cxnId="{9191DB8C-CA26-4A7A-A937-174F55CB60B7}">
      <dgm:prSet/>
      <dgm:spPr/>
      <dgm:t>
        <a:bodyPr/>
        <a:lstStyle/>
        <a:p>
          <a:endParaRPr lang="en-US"/>
        </a:p>
      </dgm:t>
    </dgm:pt>
    <dgm:pt modelId="{A9663ACC-A8AF-4693-BFA7-DB31C5697738}" type="sibTrans" cxnId="{9191DB8C-CA26-4A7A-A937-174F55CB60B7}">
      <dgm:prSet/>
      <dgm:spPr/>
      <dgm:t>
        <a:bodyPr/>
        <a:lstStyle/>
        <a:p>
          <a:endParaRPr lang="en-US"/>
        </a:p>
      </dgm:t>
    </dgm:pt>
    <dgm:pt modelId="{13F48AAF-6E2D-4614-B838-BD9B6C61FC25}">
      <dgm:prSet phldrT="[Text]"/>
      <dgm:spPr/>
      <dgm:t>
        <a:bodyPr/>
        <a:lstStyle/>
        <a:p>
          <a:r>
            <a:rPr lang="en-US" dirty="0"/>
            <a:t>Designers</a:t>
          </a:r>
        </a:p>
      </dgm:t>
    </dgm:pt>
    <dgm:pt modelId="{4DD6D489-10A3-4F71-8797-458057F876E8}" type="parTrans" cxnId="{F02B79B7-D2E1-409B-8DE0-ADDFEC5AD81D}">
      <dgm:prSet/>
      <dgm:spPr/>
      <dgm:t>
        <a:bodyPr/>
        <a:lstStyle/>
        <a:p>
          <a:endParaRPr lang="en-US"/>
        </a:p>
      </dgm:t>
    </dgm:pt>
    <dgm:pt modelId="{BE9DAEC0-6F75-41CF-BF9F-EEA57E86D8D7}" type="sibTrans" cxnId="{F02B79B7-D2E1-409B-8DE0-ADDFEC5AD81D}">
      <dgm:prSet/>
      <dgm:spPr/>
      <dgm:t>
        <a:bodyPr/>
        <a:lstStyle/>
        <a:p>
          <a:endParaRPr lang="en-US"/>
        </a:p>
      </dgm:t>
    </dgm:pt>
    <dgm:pt modelId="{C2E7464C-13BC-43D3-A05D-CF53E143D82B}" type="asst">
      <dgm:prSet phldrT="[Text]"/>
      <dgm:spPr/>
      <dgm:t>
        <a:bodyPr/>
        <a:lstStyle/>
        <a:p>
          <a:r>
            <a:rPr lang="en-US" dirty="0"/>
            <a:t>iOS Team</a:t>
          </a:r>
        </a:p>
      </dgm:t>
    </dgm:pt>
    <dgm:pt modelId="{BB04045A-E518-49DE-8EF5-C74A86E462D3}" type="parTrans" cxnId="{93966160-55E4-41AA-BE66-F692CCDD8D41}">
      <dgm:prSet/>
      <dgm:spPr/>
      <dgm:t>
        <a:bodyPr/>
        <a:lstStyle/>
        <a:p>
          <a:endParaRPr lang="en-US"/>
        </a:p>
      </dgm:t>
    </dgm:pt>
    <dgm:pt modelId="{1A5F44B6-8B83-4D62-A8C8-D8D9247D012C}" type="sibTrans" cxnId="{93966160-55E4-41AA-BE66-F692CCDD8D41}">
      <dgm:prSet/>
      <dgm:spPr/>
      <dgm:t>
        <a:bodyPr/>
        <a:lstStyle/>
        <a:p>
          <a:endParaRPr lang="en-US"/>
        </a:p>
      </dgm:t>
    </dgm:pt>
    <dgm:pt modelId="{F9202C90-F408-4EB6-9B1B-0AD691E6CB9D}" type="asst">
      <dgm:prSet phldrT="[Text]"/>
      <dgm:spPr/>
      <dgm:t>
        <a:bodyPr/>
        <a:lstStyle/>
        <a:p>
          <a:r>
            <a:rPr lang="en-US" dirty="0"/>
            <a:t>Web &amp; Integration Team</a:t>
          </a:r>
        </a:p>
      </dgm:t>
    </dgm:pt>
    <dgm:pt modelId="{E8E76792-BF44-4066-93B7-B2E3F17CC641}" type="parTrans" cxnId="{E5AA2F01-C6C5-450F-B14E-393F4F885217}">
      <dgm:prSet/>
      <dgm:spPr/>
      <dgm:t>
        <a:bodyPr/>
        <a:lstStyle/>
        <a:p>
          <a:endParaRPr lang="en-US"/>
        </a:p>
      </dgm:t>
    </dgm:pt>
    <dgm:pt modelId="{53DE53FB-2DF6-4455-AC14-53FB7D4171C3}" type="sibTrans" cxnId="{E5AA2F01-C6C5-450F-B14E-393F4F885217}">
      <dgm:prSet/>
      <dgm:spPr/>
      <dgm:t>
        <a:bodyPr/>
        <a:lstStyle/>
        <a:p>
          <a:endParaRPr lang="en-US"/>
        </a:p>
      </dgm:t>
    </dgm:pt>
    <dgm:pt modelId="{B602FA48-A4EA-4C23-927B-AAFA2A3414C1}">
      <dgm:prSet phldrT="[Text]"/>
      <dgm:spPr/>
      <dgm:t>
        <a:bodyPr/>
        <a:lstStyle/>
        <a:p>
          <a:r>
            <a:rPr lang="en-US" dirty="0"/>
            <a:t>UI/UX Experts</a:t>
          </a:r>
        </a:p>
      </dgm:t>
    </dgm:pt>
    <dgm:pt modelId="{FDB3D92B-E123-478C-8651-F3A96E22A22E}" type="parTrans" cxnId="{C673E5C8-624C-4E4C-817F-A5AA9D4183A2}">
      <dgm:prSet/>
      <dgm:spPr/>
    </dgm:pt>
    <dgm:pt modelId="{436AE398-C223-4B42-A41C-AC3EF5A4AFCC}" type="sibTrans" cxnId="{C673E5C8-624C-4E4C-817F-A5AA9D4183A2}">
      <dgm:prSet/>
      <dgm:spPr/>
    </dgm:pt>
    <dgm:pt modelId="{BA8B8578-A4B3-413F-9AF2-ECD556E48174}">
      <dgm:prSet phldrT="[Text]"/>
      <dgm:spPr/>
      <dgm:t>
        <a:bodyPr/>
        <a:lstStyle/>
        <a:p>
          <a:r>
            <a:rPr lang="en-US" dirty="0"/>
            <a:t>QC Experts</a:t>
          </a:r>
        </a:p>
      </dgm:t>
    </dgm:pt>
    <dgm:pt modelId="{F1717DB4-11EC-4193-8EB6-05A9C2809CF7}" type="parTrans" cxnId="{A9FAF12D-8AEB-4029-8C3F-09B63CF062C5}">
      <dgm:prSet/>
      <dgm:spPr/>
    </dgm:pt>
    <dgm:pt modelId="{87846658-9E19-49E4-AD07-09D38EF7D7EF}" type="sibTrans" cxnId="{A9FAF12D-8AEB-4029-8C3F-09B63CF062C5}">
      <dgm:prSet/>
      <dgm:spPr/>
    </dgm:pt>
    <dgm:pt modelId="{F6E5BA70-2987-46A4-A6CE-F3771AFF33F7}" type="pres">
      <dgm:prSet presAssocID="{636A4924-89FA-4DEA-92B8-E4A297F2696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55CF7C-16AE-4E58-982E-500004A028DD}" type="pres">
      <dgm:prSet presAssocID="{636A4924-89FA-4DEA-92B8-E4A297F26961}" presName="hierFlow" presStyleCnt="0"/>
      <dgm:spPr/>
    </dgm:pt>
    <dgm:pt modelId="{FD6E4736-90BC-47A0-9BDA-C795741F40E0}" type="pres">
      <dgm:prSet presAssocID="{636A4924-89FA-4DEA-92B8-E4A297F2696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4029447-971B-4FEC-A519-3FEADAF31C32}" type="pres">
      <dgm:prSet presAssocID="{9EEB685F-D3BF-40E9-9B65-54409ABD1952}" presName="Name14" presStyleCnt="0"/>
      <dgm:spPr/>
    </dgm:pt>
    <dgm:pt modelId="{89A79499-EC44-4C5E-BB41-A59D46FDF1BB}" type="pres">
      <dgm:prSet presAssocID="{9EEB685F-D3BF-40E9-9B65-54409ABD195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441C00-C51E-473D-8386-6AE4A62A842B}" type="pres">
      <dgm:prSet presAssocID="{9EEB685F-D3BF-40E9-9B65-54409ABD1952}" presName="hierChild2" presStyleCnt="0"/>
      <dgm:spPr/>
    </dgm:pt>
    <dgm:pt modelId="{CC41CD70-F41C-4979-BE2C-3313E7A25472}" type="pres">
      <dgm:prSet presAssocID="{88CA176E-DEA3-4B05-B123-6529CFAA271E}" presName="Name19" presStyleLbl="parChTrans1D2" presStyleIdx="0" presStyleCnt="4"/>
      <dgm:spPr/>
      <dgm:t>
        <a:bodyPr/>
        <a:lstStyle/>
        <a:p>
          <a:endParaRPr lang="en-US"/>
        </a:p>
      </dgm:t>
    </dgm:pt>
    <dgm:pt modelId="{921C9EF9-A5BC-4CD4-8944-673FE8DD3F6C}" type="pres">
      <dgm:prSet presAssocID="{9020C9C3-66F3-4CB7-B2A0-12DD63A8609C}" presName="Name21" presStyleCnt="0"/>
      <dgm:spPr/>
    </dgm:pt>
    <dgm:pt modelId="{68CBEDD1-FA3D-4330-B85F-8518A0EDFE79}" type="pres">
      <dgm:prSet presAssocID="{9020C9C3-66F3-4CB7-B2A0-12DD63A8609C}" presName="level2Shape" presStyleLbl="node2" presStyleIdx="0" presStyleCnt="3"/>
      <dgm:spPr/>
      <dgm:t>
        <a:bodyPr/>
        <a:lstStyle/>
        <a:p>
          <a:endParaRPr lang="en-US"/>
        </a:p>
      </dgm:t>
    </dgm:pt>
    <dgm:pt modelId="{3C4A1D04-63E6-4CE2-A4E1-61E68ABDE30F}" type="pres">
      <dgm:prSet presAssocID="{9020C9C3-66F3-4CB7-B2A0-12DD63A8609C}" presName="hierChild3" presStyleCnt="0"/>
      <dgm:spPr/>
    </dgm:pt>
    <dgm:pt modelId="{987AF92E-34AD-4E23-AA11-65564236EA9E}" type="pres">
      <dgm:prSet presAssocID="{9B4C7BDA-BFC9-4707-88F1-89EAB5C47AC0}" presName="Name19" presStyleLbl="parChTrans1D3" presStyleIdx="0" presStyleCnt="9"/>
      <dgm:spPr/>
      <dgm:t>
        <a:bodyPr/>
        <a:lstStyle/>
        <a:p>
          <a:endParaRPr lang="en-US"/>
        </a:p>
      </dgm:t>
    </dgm:pt>
    <dgm:pt modelId="{C9F7028A-6D5E-4532-86AF-A84CA2F647D2}" type="pres">
      <dgm:prSet presAssocID="{66B1E768-BB82-4994-9155-B6076AEBE012}" presName="Name21" presStyleCnt="0"/>
      <dgm:spPr/>
    </dgm:pt>
    <dgm:pt modelId="{52B6C9B0-13AC-483C-A7A2-2756F4C46A25}" type="pres">
      <dgm:prSet presAssocID="{66B1E768-BB82-4994-9155-B6076AEBE012}" presName="level2Shape" presStyleLbl="node3" presStyleIdx="0" presStyleCnt="6"/>
      <dgm:spPr/>
      <dgm:t>
        <a:bodyPr/>
        <a:lstStyle/>
        <a:p>
          <a:endParaRPr lang="en-US"/>
        </a:p>
      </dgm:t>
    </dgm:pt>
    <dgm:pt modelId="{B73D380C-96BC-4F9E-B4AC-8E5B4660974F}" type="pres">
      <dgm:prSet presAssocID="{66B1E768-BB82-4994-9155-B6076AEBE012}" presName="hierChild3" presStyleCnt="0"/>
      <dgm:spPr/>
    </dgm:pt>
    <dgm:pt modelId="{F0EB940A-6068-4D81-B99B-17F0EF5D4CD8}" type="pres">
      <dgm:prSet presAssocID="{9A8CBECA-EFB7-41B7-8F7A-115F50693652}" presName="Name19" presStyleLbl="parChTrans1D3" presStyleIdx="1" presStyleCnt="9"/>
      <dgm:spPr/>
      <dgm:t>
        <a:bodyPr/>
        <a:lstStyle/>
        <a:p>
          <a:endParaRPr lang="en-US"/>
        </a:p>
      </dgm:t>
    </dgm:pt>
    <dgm:pt modelId="{681D8CB9-A658-4D25-A556-896385E583E5}" type="pres">
      <dgm:prSet presAssocID="{CAC6B5EC-076C-48FF-8888-43537480B937}" presName="Name21" presStyleCnt="0"/>
      <dgm:spPr/>
    </dgm:pt>
    <dgm:pt modelId="{2CE54FFA-FCB7-4334-8561-E42D59A229EA}" type="pres">
      <dgm:prSet presAssocID="{CAC6B5EC-076C-48FF-8888-43537480B937}" presName="level2Shape" presStyleLbl="node3" presStyleIdx="1" presStyleCnt="6"/>
      <dgm:spPr/>
      <dgm:t>
        <a:bodyPr/>
        <a:lstStyle/>
        <a:p>
          <a:endParaRPr lang="en-US"/>
        </a:p>
      </dgm:t>
    </dgm:pt>
    <dgm:pt modelId="{C888AB98-6343-446F-9B89-6D42FC93AB7E}" type="pres">
      <dgm:prSet presAssocID="{CAC6B5EC-076C-48FF-8888-43537480B937}" presName="hierChild3" presStyleCnt="0"/>
      <dgm:spPr/>
    </dgm:pt>
    <dgm:pt modelId="{18AC6F0D-D5C5-493F-937F-7DD2CA43A8F8}" type="pres">
      <dgm:prSet presAssocID="{2A4E92A9-427A-43A2-B275-D3568F8CF212}" presName="Name19" presStyleLbl="parChTrans1D2" presStyleIdx="1" presStyleCnt="4"/>
      <dgm:spPr/>
      <dgm:t>
        <a:bodyPr/>
        <a:lstStyle/>
        <a:p>
          <a:endParaRPr lang="en-US"/>
        </a:p>
      </dgm:t>
    </dgm:pt>
    <dgm:pt modelId="{0BEF92DE-1E8B-4A63-B6EC-E0CB974E7F08}" type="pres">
      <dgm:prSet presAssocID="{3C568F3E-A112-4781-92B5-CFD601D4589C}" presName="Name21" presStyleCnt="0"/>
      <dgm:spPr/>
    </dgm:pt>
    <dgm:pt modelId="{AA24A42F-9D4C-40C0-81D0-ECC2ECF5F283}" type="pres">
      <dgm:prSet presAssocID="{3C568F3E-A112-4781-92B5-CFD601D4589C}" presName="level2Shape" presStyleLbl="asst1" presStyleIdx="0" presStyleCnt="4"/>
      <dgm:spPr/>
      <dgm:t>
        <a:bodyPr/>
        <a:lstStyle/>
        <a:p>
          <a:endParaRPr lang="en-US"/>
        </a:p>
      </dgm:t>
    </dgm:pt>
    <dgm:pt modelId="{AE3222A4-0F46-44F5-AD1D-CF2B702F93A4}" type="pres">
      <dgm:prSet presAssocID="{3C568F3E-A112-4781-92B5-CFD601D4589C}" presName="hierChild3" presStyleCnt="0"/>
      <dgm:spPr/>
    </dgm:pt>
    <dgm:pt modelId="{0DD70893-C082-4E80-9FD0-7631C6FD180A}" type="pres">
      <dgm:prSet presAssocID="{E8E76792-BF44-4066-93B7-B2E3F17CC641}" presName="Name19" presStyleLbl="parChTrans1D3" presStyleIdx="2" presStyleCnt="9"/>
      <dgm:spPr/>
      <dgm:t>
        <a:bodyPr/>
        <a:lstStyle/>
        <a:p>
          <a:endParaRPr lang="en-US"/>
        </a:p>
      </dgm:t>
    </dgm:pt>
    <dgm:pt modelId="{BD3A0F38-86D4-425F-BC22-E1589AD51ED0}" type="pres">
      <dgm:prSet presAssocID="{F9202C90-F408-4EB6-9B1B-0AD691E6CB9D}" presName="Name21" presStyleCnt="0"/>
      <dgm:spPr/>
    </dgm:pt>
    <dgm:pt modelId="{83220D7F-80F6-483D-B561-8A58B8BB2E99}" type="pres">
      <dgm:prSet presAssocID="{F9202C90-F408-4EB6-9B1B-0AD691E6CB9D}" presName="level2Shape" presStyleLbl="asst1" presStyleIdx="1" presStyleCnt="4"/>
      <dgm:spPr/>
      <dgm:t>
        <a:bodyPr/>
        <a:lstStyle/>
        <a:p>
          <a:endParaRPr lang="en-US"/>
        </a:p>
      </dgm:t>
    </dgm:pt>
    <dgm:pt modelId="{2D5EDC27-8DD9-4288-88F2-650347344014}" type="pres">
      <dgm:prSet presAssocID="{F9202C90-F408-4EB6-9B1B-0AD691E6CB9D}" presName="hierChild3" presStyleCnt="0"/>
      <dgm:spPr/>
    </dgm:pt>
    <dgm:pt modelId="{18A6A058-5F31-41E5-92EE-347B3389462C}" type="pres">
      <dgm:prSet presAssocID="{48EF5DAC-7BC1-4A97-AC00-CE61165D201E}" presName="Name19" presStyleLbl="parChTrans1D3" presStyleIdx="3" presStyleCnt="9"/>
      <dgm:spPr/>
      <dgm:t>
        <a:bodyPr/>
        <a:lstStyle/>
        <a:p>
          <a:endParaRPr lang="en-US"/>
        </a:p>
      </dgm:t>
    </dgm:pt>
    <dgm:pt modelId="{3AAF5343-4DAE-42A7-BDC7-59F5DED3F1A7}" type="pres">
      <dgm:prSet presAssocID="{0294E735-DCDF-4122-9022-9EE7E4DC130D}" presName="Name21" presStyleCnt="0"/>
      <dgm:spPr/>
    </dgm:pt>
    <dgm:pt modelId="{99723DD3-5060-4862-B4F3-1CE2E6490568}" type="pres">
      <dgm:prSet presAssocID="{0294E735-DCDF-4122-9022-9EE7E4DC130D}" presName="level2Shape" presStyleLbl="asst1" presStyleIdx="2" presStyleCnt="4"/>
      <dgm:spPr/>
      <dgm:t>
        <a:bodyPr/>
        <a:lstStyle/>
        <a:p>
          <a:endParaRPr lang="en-US"/>
        </a:p>
      </dgm:t>
    </dgm:pt>
    <dgm:pt modelId="{ED204F24-D1B2-46DB-B222-F3F5D21057F9}" type="pres">
      <dgm:prSet presAssocID="{0294E735-DCDF-4122-9022-9EE7E4DC130D}" presName="hierChild3" presStyleCnt="0"/>
      <dgm:spPr/>
    </dgm:pt>
    <dgm:pt modelId="{9D9867DA-52D2-457D-A996-8849F55345B1}" type="pres">
      <dgm:prSet presAssocID="{BB04045A-E518-49DE-8EF5-C74A86E462D3}" presName="Name19" presStyleLbl="parChTrans1D3" presStyleIdx="4" presStyleCnt="9"/>
      <dgm:spPr/>
      <dgm:t>
        <a:bodyPr/>
        <a:lstStyle/>
        <a:p>
          <a:endParaRPr lang="en-US"/>
        </a:p>
      </dgm:t>
    </dgm:pt>
    <dgm:pt modelId="{67C357C3-1298-4226-A271-A501AE28F8D2}" type="pres">
      <dgm:prSet presAssocID="{C2E7464C-13BC-43D3-A05D-CF53E143D82B}" presName="Name21" presStyleCnt="0"/>
      <dgm:spPr/>
    </dgm:pt>
    <dgm:pt modelId="{72704C32-F0B1-4426-A849-A33509BD5EB7}" type="pres">
      <dgm:prSet presAssocID="{C2E7464C-13BC-43D3-A05D-CF53E143D82B}" presName="level2Shape" presStyleLbl="asst1" presStyleIdx="3" presStyleCnt="4"/>
      <dgm:spPr/>
      <dgm:t>
        <a:bodyPr/>
        <a:lstStyle/>
        <a:p>
          <a:endParaRPr lang="en-US"/>
        </a:p>
      </dgm:t>
    </dgm:pt>
    <dgm:pt modelId="{045B86BD-A738-4ADB-AE0C-1826D9B9BC16}" type="pres">
      <dgm:prSet presAssocID="{C2E7464C-13BC-43D3-A05D-CF53E143D82B}" presName="hierChild3" presStyleCnt="0"/>
      <dgm:spPr/>
    </dgm:pt>
    <dgm:pt modelId="{EEC1034B-A96F-48AF-A9F2-AFB6DB026BCA}" type="pres">
      <dgm:prSet presAssocID="{1B251D22-DFE3-4B8F-9CF4-786ABFF4D57C}" presName="Name19" presStyleLbl="parChTrans1D2" presStyleIdx="2" presStyleCnt="4"/>
      <dgm:spPr/>
      <dgm:t>
        <a:bodyPr/>
        <a:lstStyle/>
        <a:p>
          <a:endParaRPr lang="en-US"/>
        </a:p>
      </dgm:t>
    </dgm:pt>
    <dgm:pt modelId="{CF92582C-A2F0-4674-8D9E-F9037ABED823}" type="pres">
      <dgm:prSet presAssocID="{7BE2DBB9-45B0-4355-864E-B26E1F69B760}" presName="Name21" presStyleCnt="0"/>
      <dgm:spPr/>
    </dgm:pt>
    <dgm:pt modelId="{82D707FC-E43A-4A56-B30C-89E69EBF89D8}" type="pres">
      <dgm:prSet presAssocID="{7BE2DBB9-45B0-4355-864E-B26E1F69B760}" presName="level2Shape" presStyleLbl="node2" presStyleIdx="1" presStyleCnt="3"/>
      <dgm:spPr/>
      <dgm:t>
        <a:bodyPr/>
        <a:lstStyle/>
        <a:p>
          <a:endParaRPr lang="en-US"/>
        </a:p>
      </dgm:t>
    </dgm:pt>
    <dgm:pt modelId="{0EC67EF9-7843-4529-BD94-D6D96264337D}" type="pres">
      <dgm:prSet presAssocID="{7BE2DBB9-45B0-4355-864E-B26E1F69B760}" presName="hierChild3" presStyleCnt="0"/>
      <dgm:spPr/>
    </dgm:pt>
    <dgm:pt modelId="{27FFE2F5-1FE5-4B69-8B48-BCE6855D19D7}" type="pres">
      <dgm:prSet presAssocID="{F1717DB4-11EC-4193-8EB6-05A9C2809CF7}" presName="Name19" presStyleLbl="parChTrans1D3" presStyleIdx="5" presStyleCnt="9"/>
      <dgm:spPr/>
    </dgm:pt>
    <dgm:pt modelId="{68A0BE52-0748-4DE4-9B90-3BACD2B49B5D}" type="pres">
      <dgm:prSet presAssocID="{BA8B8578-A4B3-413F-9AF2-ECD556E48174}" presName="Name21" presStyleCnt="0"/>
      <dgm:spPr/>
    </dgm:pt>
    <dgm:pt modelId="{B064EA9B-4C9F-4AD2-BE9B-25EA89A3C6B7}" type="pres">
      <dgm:prSet presAssocID="{BA8B8578-A4B3-413F-9AF2-ECD556E48174}" presName="level2Shape" presStyleLbl="node3" presStyleIdx="2" presStyleCnt="6"/>
      <dgm:spPr/>
      <dgm:t>
        <a:bodyPr/>
        <a:lstStyle/>
        <a:p>
          <a:endParaRPr lang="en-US"/>
        </a:p>
      </dgm:t>
    </dgm:pt>
    <dgm:pt modelId="{AB84CC3F-FAEA-4FB6-A29D-E69EFA6F1960}" type="pres">
      <dgm:prSet presAssocID="{BA8B8578-A4B3-413F-9AF2-ECD556E48174}" presName="hierChild3" presStyleCnt="0"/>
      <dgm:spPr/>
    </dgm:pt>
    <dgm:pt modelId="{F6A61D57-A3B9-4668-9035-504D5FC59D93}" type="pres">
      <dgm:prSet presAssocID="{A3A3196E-333C-4DD2-818E-E2D82163B3BE}" presName="Name19" presStyleLbl="parChTrans1D3" presStyleIdx="6" presStyleCnt="9"/>
      <dgm:spPr/>
      <dgm:t>
        <a:bodyPr/>
        <a:lstStyle/>
        <a:p>
          <a:endParaRPr lang="en-US"/>
        </a:p>
      </dgm:t>
    </dgm:pt>
    <dgm:pt modelId="{D0D9D127-C408-459E-9101-13BEE2801163}" type="pres">
      <dgm:prSet presAssocID="{17E0CAD1-CDBD-4FB2-A403-B87ADDE7B1B2}" presName="Name21" presStyleCnt="0"/>
      <dgm:spPr/>
    </dgm:pt>
    <dgm:pt modelId="{29D4934A-AB84-488C-8C7D-B60ADCB656C7}" type="pres">
      <dgm:prSet presAssocID="{17E0CAD1-CDBD-4FB2-A403-B87ADDE7B1B2}" presName="level2Shape" presStyleLbl="node3" presStyleIdx="3" presStyleCnt="6"/>
      <dgm:spPr/>
      <dgm:t>
        <a:bodyPr/>
        <a:lstStyle/>
        <a:p>
          <a:endParaRPr lang="en-US"/>
        </a:p>
      </dgm:t>
    </dgm:pt>
    <dgm:pt modelId="{DAD72C57-5310-44F5-8376-6F5FF0455D82}" type="pres">
      <dgm:prSet presAssocID="{17E0CAD1-CDBD-4FB2-A403-B87ADDE7B1B2}" presName="hierChild3" presStyleCnt="0"/>
      <dgm:spPr/>
    </dgm:pt>
    <dgm:pt modelId="{F79AFA2D-8745-4682-9977-19EEFBD0CEE6}" type="pres">
      <dgm:prSet presAssocID="{9C3BF3A9-3EDD-469A-B030-4D2ABF566B42}" presName="Name19" presStyleLbl="parChTrans1D2" presStyleIdx="3" presStyleCnt="4"/>
      <dgm:spPr/>
      <dgm:t>
        <a:bodyPr/>
        <a:lstStyle/>
        <a:p>
          <a:endParaRPr lang="en-US"/>
        </a:p>
      </dgm:t>
    </dgm:pt>
    <dgm:pt modelId="{070B10BD-E72C-43C3-8339-EEA3407C166D}" type="pres">
      <dgm:prSet presAssocID="{1E091004-66D8-4005-AAA6-7958C05BE9B8}" presName="Name21" presStyleCnt="0"/>
      <dgm:spPr/>
    </dgm:pt>
    <dgm:pt modelId="{AFA83A95-903B-4CF0-A4D9-194531465881}" type="pres">
      <dgm:prSet presAssocID="{1E091004-66D8-4005-AAA6-7958C05BE9B8}" presName="level2Shape" presStyleLbl="node2" presStyleIdx="2" presStyleCnt="3"/>
      <dgm:spPr/>
      <dgm:t>
        <a:bodyPr/>
        <a:lstStyle/>
        <a:p>
          <a:endParaRPr lang="en-US"/>
        </a:p>
      </dgm:t>
    </dgm:pt>
    <dgm:pt modelId="{74B7AEF8-6539-4E14-9A4D-163B7DC47AB5}" type="pres">
      <dgm:prSet presAssocID="{1E091004-66D8-4005-AAA6-7958C05BE9B8}" presName="hierChild3" presStyleCnt="0"/>
      <dgm:spPr/>
    </dgm:pt>
    <dgm:pt modelId="{7261BF6A-DB45-4578-BB5D-26FD261D68EB}" type="pres">
      <dgm:prSet presAssocID="{FDB3D92B-E123-478C-8651-F3A96E22A22E}" presName="Name19" presStyleLbl="parChTrans1D3" presStyleIdx="7" presStyleCnt="9"/>
      <dgm:spPr/>
    </dgm:pt>
    <dgm:pt modelId="{271BC29B-9766-40BC-AF6F-A4C4E067B096}" type="pres">
      <dgm:prSet presAssocID="{B602FA48-A4EA-4C23-927B-AAFA2A3414C1}" presName="Name21" presStyleCnt="0"/>
      <dgm:spPr/>
    </dgm:pt>
    <dgm:pt modelId="{547A477F-1409-471D-9936-D825942D8314}" type="pres">
      <dgm:prSet presAssocID="{B602FA48-A4EA-4C23-927B-AAFA2A3414C1}" presName="level2Shape" presStyleLbl="node3" presStyleIdx="4" presStyleCnt="6"/>
      <dgm:spPr/>
      <dgm:t>
        <a:bodyPr/>
        <a:lstStyle/>
        <a:p>
          <a:endParaRPr lang="en-US"/>
        </a:p>
      </dgm:t>
    </dgm:pt>
    <dgm:pt modelId="{28AF377F-2A0C-4699-B80D-853EA12BB7E1}" type="pres">
      <dgm:prSet presAssocID="{B602FA48-A4EA-4C23-927B-AAFA2A3414C1}" presName="hierChild3" presStyleCnt="0"/>
      <dgm:spPr/>
    </dgm:pt>
    <dgm:pt modelId="{D2A64EFD-9291-4C7C-A7A4-307FF687F711}" type="pres">
      <dgm:prSet presAssocID="{4DD6D489-10A3-4F71-8797-458057F876E8}" presName="Name19" presStyleLbl="parChTrans1D3" presStyleIdx="8" presStyleCnt="9"/>
      <dgm:spPr/>
      <dgm:t>
        <a:bodyPr/>
        <a:lstStyle/>
        <a:p>
          <a:endParaRPr lang="en-US"/>
        </a:p>
      </dgm:t>
    </dgm:pt>
    <dgm:pt modelId="{B0A314DC-D742-479D-95B3-0F5537638779}" type="pres">
      <dgm:prSet presAssocID="{13F48AAF-6E2D-4614-B838-BD9B6C61FC25}" presName="Name21" presStyleCnt="0"/>
      <dgm:spPr/>
    </dgm:pt>
    <dgm:pt modelId="{0DEE8317-8176-4DBF-B517-52F800B473FF}" type="pres">
      <dgm:prSet presAssocID="{13F48AAF-6E2D-4614-B838-BD9B6C61FC25}" presName="level2Shape" presStyleLbl="node3" presStyleIdx="5" presStyleCnt="6"/>
      <dgm:spPr/>
      <dgm:t>
        <a:bodyPr/>
        <a:lstStyle/>
        <a:p>
          <a:endParaRPr lang="en-US"/>
        </a:p>
      </dgm:t>
    </dgm:pt>
    <dgm:pt modelId="{4A94E095-9240-4A53-8B94-06ADC0BA2FA1}" type="pres">
      <dgm:prSet presAssocID="{13F48AAF-6E2D-4614-B838-BD9B6C61FC25}" presName="hierChild3" presStyleCnt="0"/>
      <dgm:spPr/>
    </dgm:pt>
    <dgm:pt modelId="{2872A688-A02A-48AF-B3D5-DB2B44447D76}" type="pres">
      <dgm:prSet presAssocID="{636A4924-89FA-4DEA-92B8-E4A297F26961}" presName="bgShapesFlow" presStyleCnt="0"/>
      <dgm:spPr/>
    </dgm:pt>
  </dgm:ptLst>
  <dgm:cxnLst>
    <dgm:cxn modelId="{4335F73A-14E2-43A1-B32A-55C2F31CBCDE}" srcId="{9EEB685F-D3BF-40E9-9B65-54409ABD1952}" destId="{7BE2DBB9-45B0-4355-864E-B26E1F69B760}" srcOrd="2" destOrd="0" parTransId="{1B251D22-DFE3-4B8F-9CF4-786ABFF4D57C}" sibTransId="{CCD9DE55-2316-4332-89E0-A599CCF983C9}"/>
    <dgm:cxn modelId="{E6813139-8DD2-4F35-8317-23E1D95A132D}" type="presOf" srcId="{48EF5DAC-7BC1-4A97-AC00-CE61165D201E}" destId="{18A6A058-5F31-41E5-92EE-347B3389462C}" srcOrd="0" destOrd="0" presId="urn:microsoft.com/office/officeart/2005/8/layout/hierarchy6"/>
    <dgm:cxn modelId="{B8A06AC9-771D-4EF0-9D65-FFF99A203BC9}" type="presOf" srcId="{4DD6D489-10A3-4F71-8797-458057F876E8}" destId="{D2A64EFD-9291-4C7C-A7A4-307FF687F711}" srcOrd="0" destOrd="0" presId="urn:microsoft.com/office/officeart/2005/8/layout/hierarchy6"/>
    <dgm:cxn modelId="{CF629072-B108-4920-A06C-4942DBE5BA48}" type="presOf" srcId="{9A8CBECA-EFB7-41B7-8F7A-115F50693652}" destId="{F0EB940A-6068-4D81-B99B-17F0EF5D4CD8}" srcOrd="0" destOrd="0" presId="urn:microsoft.com/office/officeart/2005/8/layout/hierarchy6"/>
    <dgm:cxn modelId="{CD32D0FE-E7D7-4DB6-A98B-9D740B4D0D2D}" type="presOf" srcId="{E8E76792-BF44-4066-93B7-B2E3F17CC641}" destId="{0DD70893-C082-4E80-9FD0-7631C6FD180A}" srcOrd="0" destOrd="0" presId="urn:microsoft.com/office/officeart/2005/8/layout/hierarchy6"/>
    <dgm:cxn modelId="{F063C631-4157-4321-9A95-61496BD3C238}" type="presOf" srcId="{7BE2DBB9-45B0-4355-864E-B26E1F69B760}" destId="{82D707FC-E43A-4A56-B30C-89E69EBF89D8}" srcOrd="0" destOrd="0" presId="urn:microsoft.com/office/officeart/2005/8/layout/hierarchy6"/>
    <dgm:cxn modelId="{A3C83F91-C791-43E5-B67C-0E8B2D8FC263}" srcId="{9020C9C3-66F3-4CB7-B2A0-12DD63A8609C}" destId="{66B1E768-BB82-4994-9155-B6076AEBE012}" srcOrd="0" destOrd="0" parTransId="{9B4C7BDA-BFC9-4707-88F1-89EAB5C47AC0}" sibTransId="{691B7233-EA6F-4B57-AEAA-5DDD7E38A8E6}"/>
    <dgm:cxn modelId="{6C6761A8-BC6B-44E6-ACCD-2CB0E85E5FA2}" type="presOf" srcId="{9C3BF3A9-3EDD-469A-B030-4D2ABF566B42}" destId="{F79AFA2D-8745-4682-9977-19EEFBD0CEE6}" srcOrd="0" destOrd="0" presId="urn:microsoft.com/office/officeart/2005/8/layout/hierarchy6"/>
    <dgm:cxn modelId="{3AC7A21B-DBD3-4D4C-8CD6-B3844BC3AC05}" srcId="{9EEB685F-D3BF-40E9-9B65-54409ABD1952}" destId="{1E091004-66D8-4005-AAA6-7958C05BE9B8}" srcOrd="3" destOrd="0" parTransId="{9C3BF3A9-3EDD-469A-B030-4D2ABF566B42}" sibTransId="{FBC765DF-8BB4-44E1-A70B-957DC7FE12EB}"/>
    <dgm:cxn modelId="{C0CED9E0-2F9B-4302-BD0D-AAFB9B9AFB94}" type="presOf" srcId="{F9202C90-F408-4EB6-9B1B-0AD691E6CB9D}" destId="{83220D7F-80F6-483D-B561-8A58B8BB2E99}" srcOrd="0" destOrd="0" presId="urn:microsoft.com/office/officeart/2005/8/layout/hierarchy6"/>
    <dgm:cxn modelId="{AF554015-253E-4A98-B334-AA1E33CB7131}" type="presOf" srcId="{9B4C7BDA-BFC9-4707-88F1-89EAB5C47AC0}" destId="{987AF92E-34AD-4E23-AA11-65564236EA9E}" srcOrd="0" destOrd="0" presId="urn:microsoft.com/office/officeart/2005/8/layout/hierarchy6"/>
    <dgm:cxn modelId="{8CEAB003-FDFE-4B24-87C8-B32AB349B2BA}" srcId="{636A4924-89FA-4DEA-92B8-E4A297F26961}" destId="{9EEB685F-D3BF-40E9-9B65-54409ABD1952}" srcOrd="0" destOrd="0" parTransId="{629711F1-F7A9-4A2B-B15B-CCA381A2F1CA}" sibTransId="{42A2FE48-F9AF-4AAF-B0D6-CF3ABD3ACC87}"/>
    <dgm:cxn modelId="{E19BF1FA-57A1-4C6C-8140-1434EE0F57E5}" type="presOf" srcId="{9020C9C3-66F3-4CB7-B2A0-12DD63A8609C}" destId="{68CBEDD1-FA3D-4330-B85F-8518A0EDFE79}" srcOrd="0" destOrd="0" presId="urn:microsoft.com/office/officeart/2005/8/layout/hierarchy6"/>
    <dgm:cxn modelId="{314D0D01-3EA7-4E7C-AF07-CD9351F3AFAF}" type="presOf" srcId="{636A4924-89FA-4DEA-92B8-E4A297F26961}" destId="{F6E5BA70-2987-46A4-A6CE-F3771AFF33F7}" srcOrd="0" destOrd="0" presId="urn:microsoft.com/office/officeart/2005/8/layout/hierarchy6"/>
    <dgm:cxn modelId="{A9FAF12D-8AEB-4029-8C3F-09B63CF062C5}" srcId="{7BE2DBB9-45B0-4355-864E-B26E1F69B760}" destId="{BA8B8578-A4B3-413F-9AF2-ECD556E48174}" srcOrd="0" destOrd="0" parTransId="{F1717DB4-11EC-4193-8EB6-05A9C2809CF7}" sibTransId="{87846658-9E19-49E4-AD07-09D38EF7D7EF}"/>
    <dgm:cxn modelId="{CB370D19-6CD1-4ADD-A86F-FB5D6CA15F81}" type="presOf" srcId="{9EEB685F-D3BF-40E9-9B65-54409ABD1952}" destId="{89A79499-EC44-4C5E-BB41-A59D46FDF1BB}" srcOrd="0" destOrd="0" presId="urn:microsoft.com/office/officeart/2005/8/layout/hierarchy6"/>
    <dgm:cxn modelId="{B900475F-7B79-4DCD-9972-D1C32850B0DD}" type="presOf" srcId="{66B1E768-BB82-4994-9155-B6076AEBE012}" destId="{52B6C9B0-13AC-483C-A7A2-2756F4C46A25}" srcOrd="0" destOrd="0" presId="urn:microsoft.com/office/officeart/2005/8/layout/hierarchy6"/>
    <dgm:cxn modelId="{A52555B9-533F-435F-8FB1-CD7CAE567B51}" type="presOf" srcId="{17E0CAD1-CDBD-4FB2-A403-B87ADDE7B1B2}" destId="{29D4934A-AB84-488C-8C7D-B60ADCB656C7}" srcOrd="0" destOrd="0" presId="urn:microsoft.com/office/officeart/2005/8/layout/hierarchy6"/>
    <dgm:cxn modelId="{E3EA24E0-82FA-4B10-8E32-7FAB718B3F58}" type="presOf" srcId="{F1717DB4-11EC-4193-8EB6-05A9C2809CF7}" destId="{27FFE2F5-1FE5-4B69-8B48-BCE6855D19D7}" srcOrd="0" destOrd="0" presId="urn:microsoft.com/office/officeart/2005/8/layout/hierarchy6"/>
    <dgm:cxn modelId="{29C8D7BA-99FA-4930-80B6-C6C6E0657E22}" type="presOf" srcId="{13F48AAF-6E2D-4614-B838-BD9B6C61FC25}" destId="{0DEE8317-8176-4DBF-B517-52F800B473FF}" srcOrd="0" destOrd="0" presId="urn:microsoft.com/office/officeart/2005/8/layout/hierarchy6"/>
    <dgm:cxn modelId="{E5AA2F01-C6C5-450F-B14E-393F4F885217}" srcId="{3C568F3E-A112-4781-92B5-CFD601D4589C}" destId="{F9202C90-F408-4EB6-9B1B-0AD691E6CB9D}" srcOrd="0" destOrd="0" parTransId="{E8E76792-BF44-4066-93B7-B2E3F17CC641}" sibTransId="{53DE53FB-2DF6-4455-AC14-53FB7D4171C3}"/>
    <dgm:cxn modelId="{9251D0FD-10F3-4CD4-8F44-1655ED50C8A0}" type="presOf" srcId="{B602FA48-A4EA-4C23-927B-AAFA2A3414C1}" destId="{547A477F-1409-471D-9936-D825942D8314}" srcOrd="0" destOrd="0" presId="urn:microsoft.com/office/officeart/2005/8/layout/hierarchy6"/>
    <dgm:cxn modelId="{0144F996-DA73-4E32-9453-CDCFD2EBA1B6}" type="presOf" srcId="{1E091004-66D8-4005-AAA6-7958C05BE9B8}" destId="{AFA83A95-903B-4CF0-A4D9-194531465881}" srcOrd="0" destOrd="0" presId="urn:microsoft.com/office/officeart/2005/8/layout/hierarchy6"/>
    <dgm:cxn modelId="{C673E5C8-624C-4E4C-817F-A5AA9D4183A2}" srcId="{1E091004-66D8-4005-AAA6-7958C05BE9B8}" destId="{B602FA48-A4EA-4C23-927B-AAFA2A3414C1}" srcOrd="0" destOrd="0" parTransId="{FDB3D92B-E123-478C-8651-F3A96E22A22E}" sibTransId="{436AE398-C223-4B42-A41C-AC3EF5A4AFCC}"/>
    <dgm:cxn modelId="{04DEF138-FA58-44AD-A7EA-3A19F2CE6945}" srcId="{9EEB685F-D3BF-40E9-9B65-54409ABD1952}" destId="{9020C9C3-66F3-4CB7-B2A0-12DD63A8609C}" srcOrd="0" destOrd="0" parTransId="{88CA176E-DEA3-4B05-B123-6529CFAA271E}" sibTransId="{0B5872F9-7965-435E-B61A-1B7A4685644F}"/>
    <dgm:cxn modelId="{93966160-55E4-41AA-BE66-F692CCDD8D41}" srcId="{3C568F3E-A112-4781-92B5-CFD601D4589C}" destId="{C2E7464C-13BC-43D3-A05D-CF53E143D82B}" srcOrd="2" destOrd="0" parTransId="{BB04045A-E518-49DE-8EF5-C74A86E462D3}" sibTransId="{1A5F44B6-8B83-4D62-A8C8-D8D9247D012C}"/>
    <dgm:cxn modelId="{6DEB948C-2AE8-47D0-A239-924E20860769}" type="presOf" srcId="{BA8B8578-A4B3-413F-9AF2-ECD556E48174}" destId="{B064EA9B-4C9F-4AD2-BE9B-25EA89A3C6B7}" srcOrd="0" destOrd="0" presId="urn:microsoft.com/office/officeart/2005/8/layout/hierarchy6"/>
    <dgm:cxn modelId="{C15DAF26-FD2A-4978-95BD-9ACB6B42D291}" type="presOf" srcId="{2A4E92A9-427A-43A2-B275-D3568F8CF212}" destId="{18AC6F0D-D5C5-493F-937F-7DD2CA43A8F8}" srcOrd="0" destOrd="0" presId="urn:microsoft.com/office/officeart/2005/8/layout/hierarchy6"/>
    <dgm:cxn modelId="{B13979E9-18F5-4DD2-A46A-5BDCC4CABE46}" type="presOf" srcId="{1B251D22-DFE3-4B8F-9CF4-786ABFF4D57C}" destId="{EEC1034B-A96F-48AF-A9F2-AFB6DB026BCA}" srcOrd="0" destOrd="0" presId="urn:microsoft.com/office/officeart/2005/8/layout/hierarchy6"/>
    <dgm:cxn modelId="{4363D6D0-E1EB-4668-BF9B-E82D60F8A9EB}" type="presOf" srcId="{88CA176E-DEA3-4B05-B123-6529CFAA271E}" destId="{CC41CD70-F41C-4979-BE2C-3313E7A25472}" srcOrd="0" destOrd="0" presId="urn:microsoft.com/office/officeart/2005/8/layout/hierarchy6"/>
    <dgm:cxn modelId="{F02B79B7-D2E1-409B-8DE0-ADDFEC5AD81D}" srcId="{1E091004-66D8-4005-AAA6-7958C05BE9B8}" destId="{13F48AAF-6E2D-4614-B838-BD9B6C61FC25}" srcOrd="1" destOrd="0" parTransId="{4DD6D489-10A3-4F71-8797-458057F876E8}" sibTransId="{BE9DAEC0-6F75-41CF-BF9F-EEA57E86D8D7}"/>
    <dgm:cxn modelId="{B4DBC12B-F7B3-472E-B047-BF11FC8C2600}" type="presOf" srcId="{A3A3196E-333C-4DD2-818E-E2D82163B3BE}" destId="{F6A61D57-A3B9-4668-9035-504D5FC59D93}" srcOrd="0" destOrd="0" presId="urn:microsoft.com/office/officeart/2005/8/layout/hierarchy6"/>
    <dgm:cxn modelId="{63D30DBD-3908-405C-9297-BD4E16AFFE45}" type="presOf" srcId="{FDB3D92B-E123-478C-8651-F3A96E22A22E}" destId="{7261BF6A-DB45-4578-BB5D-26FD261D68EB}" srcOrd="0" destOrd="0" presId="urn:microsoft.com/office/officeart/2005/8/layout/hierarchy6"/>
    <dgm:cxn modelId="{9191DB8C-CA26-4A7A-A937-174F55CB60B7}" srcId="{3C568F3E-A112-4781-92B5-CFD601D4589C}" destId="{0294E735-DCDF-4122-9022-9EE7E4DC130D}" srcOrd="1" destOrd="0" parTransId="{48EF5DAC-7BC1-4A97-AC00-CE61165D201E}" sibTransId="{A9663ACC-A8AF-4693-BFA7-DB31C5697738}"/>
    <dgm:cxn modelId="{F1D65B4D-9ED1-41E0-B72E-7FEE8398BDB0}" srcId="{7BE2DBB9-45B0-4355-864E-B26E1F69B760}" destId="{17E0CAD1-CDBD-4FB2-A403-B87ADDE7B1B2}" srcOrd="1" destOrd="0" parTransId="{A3A3196E-333C-4DD2-818E-E2D82163B3BE}" sibTransId="{0AA04B4B-4294-42D8-8C6C-68CF45A0BD78}"/>
    <dgm:cxn modelId="{7FBD1B8F-E52D-4399-A899-3CB8E831E2C2}" type="presOf" srcId="{CAC6B5EC-076C-48FF-8888-43537480B937}" destId="{2CE54FFA-FCB7-4334-8561-E42D59A229EA}" srcOrd="0" destOrd="0" presId="urn:microsoft.com/office/officeart/2005/8/layout/hierarchy6"/>
    <dgm:cxn modelId="{4A99416E-119D-4721-9CA7-74D6A2C69F52}" type="presOf" srcId="{C2E7464C-13BC-43D3-A05D-CF53E143D82B}" destId="{72704C32-F0B1-4426-A849-A33509BD5EB7}" srcOrd="0" destOrd="0" presId="urn:microsoft.com/office/officeart/2005/8/layout/hierarchy6"/>
    <dgm:cxn modelId="{FB2EEB77-BAFC-46D9-B412-118ED6764D42}" srcId="{9020C9C3-66F3-4CB7-B2A0-12DD63A8609C}" destId="{CAC6B5EC-076C-48FF-8888-43537480B937}" srcOrd="1" destOrd="0" parTransId="{9A8CBECA-EFB7-41B7-8F7A-115F50693652}" sibTransId="{14B152B2-FC85-434F-9207-ADFD7E99DC51}"/>
    <dgm:cxn modelId="{75BFAF97-02CE-4AE3-9C4A-9C69D9C14A95}" type="presOf" srcId="{0294E735-DCDF-4122-9022-9EE7E4DC130D}" destId="{99723DD3-5060-4862-B4F3-1CE2E6490568}" srcOrd="0" destOrd="0" presId="urn:microsoft.com/office/officeart/2005/8/layout/hierarchy6"/>
    <dgm:cxn modelId="{362B2683-962D-483B-9F92-454ACD85BC70}" srcId="{9EEB685F-D3BF-40E9-9B65-54409ABD1952}" destId="{3C568F3E-A112-4781-92B5-CFD601D4589C}" srcOrd="1" destOrd="0" parTransId="{2A4E92A9-427A-43A2-B275-D3568F8CF212}" sibTransId="{081BD5C2-F786-4B7F-A3E7-9A8AE5997E7A}"/>
    <dgm:cxn modelId="{90B7B089-C499-404D-852E-83E92328F2AD}" type="presOf" srcId="{3C568F3E-A112-4781-92B5-CFD601D4589C}" destId="{AA24A42F-9D4C-40C0-81D0-ECC2ECF5F283}" srcOrd="0" destOrd="0" presId="urn:microsoft.com/office/officeart/2005/8/layout/hierarchy6"/>
    <dgm:cxn modelId="{6B9CD2A3-B4EA-47AE-8843-6DDD5F8BE937}" type="presOf" srcId="{BB04045A-E518-49DE-8EF5-C74A86E462D3}" destId="{9D9867DA-52D2-457D-A996-8849F55345B1}" srcOrd="0" destOrd="0" presId="urn:microsoft.com/office/officeart/2005/8/layout/hierarchy6"/>
    <dgm:cxn modelId="{E6E49D10-F8AB-4A81-923A-BC47F292F06F}" type="presParOf" srcId="{F6E5BA70-2987-46A4-A6CE-F3771AFF33F7}" destId="{0755CF7C-16AE-4E58-982E-500004A028DD}" srcOrd="0" destOrd="0" presId="urn:microsoft.com/office/officeart/2005/8/layout/hierarchy6"/>
    <dgm:cxn modelId="{D85B2B07-442A-4E93-979F-0C123AD7335B}" type="presParOf" srcId="{0755CF7C-16AE-4E58-982E-500004A028DD}" destId="{FD6E4736-90BC-47A0-9BDA-C795741F40E0}" srcOrd="0" destOrd="0" presId="urn:microsoft.com/office/officeart/2005/8/layout/hierarchy6"/>
    <dgm:cxn modelId="{9DC30A7B-AACB-4049-B04B-526A8383594F}" type="presParOf" srcId="{FD6E4736-90BC-47A0-9BDA-C795741F40E0}" destId="{14029447-971B-4FEC-A519-3FEADAF31C32}" srcOrd="0" destOrd="0" presId="urn:microsoft.com/office/officeart/2005/8/layout/hierarchy6"/>
    <dgm:cxn modelId="{DEECB82D-E3F1-4493-A1B7-FB0C73364F36}" type="presParOf" srcId="{14029447-971B-4FEC-A519-3FEADAF31C32}" destId="{89A79499-EC44-4C5E-BB41-A59D46FDF1BB}" srcOrd="0" destOrd="0" presId="urn:microsoft.com/office/officeart/2005/8/layout/hierarchy6"/>
    <dgm:cxn modelId="{A5180D03-BBB5-496B-810D-0A392AAC121A}" type="presParOf" srcId="{14029447-971B-4FEC-A519-3FEADAF31C32}" destId="{F4441C00-C51E-473D-8386-6AE4A62A842B}" srcOrd="1" destOrd="0" presId="urn:microsoft.com/office/officeart/2005/8/layout/hierarchy6"/>
    <dgm:cxn modelId="{08CAB3B1-ED19-4C47-9016-914E6695F36C}" type="presParOf" srcId="{F4441C00-C51E-473D-8386-6AE4A62A842B}" destId="{CC41CD70-F41C-4979-BE2C-3313E7A25472}" srcOrd="0" destOrd="0" presId="urn:microsoft.com/office/officeart/2005/8/layout/hierarchy6"/>
    <dgm:cxn modelId="{681802A9-68D9-47AC-AD6C-AAF211A8478B}" type="presParOf" srcId="{F4441C00-C51E-473D-8386-6AE4A62A842B}" destId="{921C9EF9-A5BC-4CD4-8944-673FE8DD3F6C}" srcOrd="1" destOrd="0" presId="urn:microsoft.com/office/officeart/2005/8/layout/hierarchy6"/>
    <dgm:cxn modelId="{F006CEED-DE6A-4BFA-A9AF-C9012829F03D}" type="presParOf" srcId="{921C9EF9-A5BC-4CD4-8944-673FE8DD3F6C}" destId="{68CBEDD1-FA3D-4330-B85F-8518A0EDFE79}" srcOrd="0" destOrd="0" presId="urn:microsoft.com/office/officeart/2005/8/layout/hierarchy6"/>
    <dgm:cxn modelId="{838585F9-DD34-402A-99EA-D30927A19890}" type="presParOf" srcId="{921C9EF9-A5BC-4CD4-8944-673FE8DD3F6C}" destId="{3C4A1D04-63E6-4CE2-A4E1-61E68ABDE30F}" srcOrd="1" destOrd="0" presId="urn:microsoft.com/office/officeart/2005/8/layout/hierarchy6"/>
    <dgm:cxn modelId="{60FAA544-FE97-4B8E-8366-EFADE096DA23}" type="presParOf" srcId="{3C4A1D04-63E6-4CE2-A4E1-61E68ABDE30F}" destId="{987AF92E-34AD-4E23-AA11-65564236EA9E}" srcOrd="0" destOrd="0" presId="urn:microsoft.com/office/officeart/2005/8/layout/hierarchy6"/>
    <dgm:cxn modelId="{7444BD45-17BA-4CEA-8189-D7EFDCFE26B7}" type="presParOf" srcId="{3C4A1D04-63E6-4CE2-A4E1-61E68ABDE30F}" destId="{C9F7028A-6D5E-4532-86AF-A84CA2F647D2}" srcOrd="1" destOrd="0" presId="urn:microsoft.com/office/officeart/2005/8/layout/hierarchy6"/>
    <dgm:cxn modelId="{0836C967-41A1-4CD1-89A2-DA537561E11A}" type="presParOf" srcId="{C9F7028A-6D5E-4532-86AF-A84CA2F647D2}" destId="{52B6C9B0-13AC-483C-A7A2-2756F4C46A25}" srcOrd="0" destOrd="0" presId="urn:microsoft.com/office/officeart/2005/8/layout/hierarchy6"/>
    <dgm:cxn modelId="{1812A2DF-7E25-4A10-A4B6-864CEF1172B8}" type="presParOf" srcId="{C9F7028A-6D5E-4532-86AF-A84CA2F647D2}" destId="{B73D380C-96BC-4F9E-B4AC-8E5B4660974F}" srcOrd="1" destOrd="0" presId="urn:microsoft.com/office/officeart/2005/8/layout/hierarchy6"/>
    <dgm:cxn modelId="{12B60B72-E278-4420-AD23-50BB1A5D86C3}" type="presParOf" srcId="{3C4A1D04-63E6-4CE2-A4E1-61E68ABDE30F}" destId="{F0EB940A-6068-4D81-B99B-17F0EF5D4CD8}" srcOrd="2" destOrd="0" presId="urn:microsoft.com/office/officeart/2005/8/layout/hierarchy6"/>
    <dgm:cxn modelId="{E489BD93-B1FE-4853-BC78-440E9A8515C1}" type="presParOf" srcId="{3C4A1D04-63E6-4CE2-A4E1-61E68ABDE30F}" destId="{681D8CB9-A658-4D25-A556-896385E583E5}" srcOrd="3" destOrd="0" presId="urn:microsoft.com/office/officeart/2005/8/layout/hierarchy6"/>
    <dgm:cxn modelId="{6185724B-9DFF-4013-B470-D51EC6501369}" type="presParOf" srcId="{681D8CB9-A658-4D25-A556-896385E583E5}" destId="{2CE54FFA-FCB7-4334-8561-E42D59A229EA}" srcOrd="0" destOrd="0" presId="urn:microsoft.com/office/officeart/2005/8/layout/hierarchy6"/>
    <dgm:cxn modelId="{2F23BE87-8C0A-4D19-A2EA-2854BF6B3BB4}" type="presParOf" srcId="{681D8CB9-A658-4D25-A556-896385E583E5}" destId="{C888AB98-6343-446F-9B89-6D42FC93AB7E}" srcOrd="1" destOrd="0" presId="urn:microsoft.com/office/officeart/2005/8/layout/hierarchy6"/>
    <dgm:cxn modelId="{4B374586-8F76-48CA-B0EB-0B59849F8D66}" type="presParOf" srcId="{F4441C00-C51E-473D-8386-6AE4A62A842B}" destId="{18AC6F0D-D5C5-493F-937F-7DD2CA43A8F8}" srcOrd="2" destOrd="0" presId="urn:microsoft.com/office/officeart/2005/8/layout/hierarchy6"/>
    <dgm:cxn modelId="{AABDFCAC-6717-416B-BFC1-BFE15767C977}" type="presParOf" srcId="{F4441C00-C51E-473D-8386-6AE4A62A842B}" destId="{0BEF92DE-1E8B-4A63-B6EC-E0CB974E7F08}" srcOrd="3" destOrd="0" presId="urn:microsoft.com/office/officeart/2005/8/layout/hierarchy6"/>
    <dgm:cxn modelId="{909D9D05-A984-4ECD-8EB3-68071DE5BF65}" type="presParOf" srcId="{0BEF92DE-1E8B-4A63-B6EC-E0CB974E7F08}" destId="{AA24A42F-9D4C-40C0-81D0-ECC2ECF5F283}" srcOrd="0" destOrd="0" presId="urn:microsoft.com/office/officeart/2005/8/layout/hierarchy6"/>
    <dgm:cxn modelId="{D4CFC0CD-374D-48C0-BF44-73BA349E22A1}" type="presParOf" srcId="{0BEF92DE-1E8B-4A63-B6EC-E0CB974E7F08}" destId="{AE3222A4-0F46-44F5-AD1D-CF2B702F93A4}" srcOrd="1" destOrd="0" presId="urn:microsoft.com/office/officeart/2005/8/layout/hierarchy6"/>
    <dgm:cxn modelId="{C4C4B4C8-25F5-4927-95A9-56AD04AF058B}" type="presParOf" srcId="{AE3222A4-0F46-44F5-AD1D-CF2B702F93A4}" destId="{0DD70893-C082-4E80-9FD0-7631C6FD180A}" srcOrd="0" destOrd="0" presId="urn:microsoft.com/office/officeart/2005/8/layout/hierarchy6"/>
    <dgm:cxn modelId="{2966DE85-D432-4D0B-877E-413AF65A5B83}" type="presParOf" srcId="{AE3222A4-0F46-44F5-AD1D-CF2B702F93A4}" destId="{BD3A0F38-86D4-425F-BC22-E1589AD51ED0}" srcOrd="1" destOrd="0" presId="urn:microsoft.com/office/officeart/2005/8/layout/hierarchy6"/>
    <dgm:cxn modelId="{0B09084F-4251-42D2-ADAA-33D304043F2C}" type="presParOf" srcId="{BD3A0F38-86D4-425F-BC22-E1589AD51ED0}" destId="{83220D7F-80F6-483D-B561-8A58B8BB2E99}" srcOrd="0" destOrd="0" presId="urn:microsoft.com/office/officeart/2005/8/layout/hierarchy6"/>
    <dgm:cxn modelId="{8935EC37-B629-4786-BF38-550175492DF8}" type="presParOf" srcId="{BD3A0F38-86D4-425F-BC22-E1589AD51ED0}" destId="{2D5EDC27-8DD9-4288-88F2-650347344014}" srcOrd="1" destOrd="0" presId="urn:microsoft.com/office/officeart/2005/8/layout/hierarchy6"/>
    <dgm:cxn modelId="{FC22DFFE-517F-4831-9DD0-756F6A7CD684}" type="presParOf" srcId="{AE3222A4-0F46-44F5-AD1D-CF2B702F93A4}" destId="{18A6A058-5F31-41E5-92EE-347B3389462C}" srcOrd="2" destOrd="0" presId="urn:microsoft.com/office/officeart/2005/8/layout/hierarchy6"/>
    <dgm:cxn modelId="{F62795F2-7089-48A9-8F8D-FCA5C89CD59C}" type="presParOf" srcId="{AE3222A4-0F46-44F5-AD1D-CF2B702F93A4}" destId="{3AAF5343-4DAE-42A7-BDC7-59F5DED3F1A7}" srcOrd="3" destOrd="0" presId="urn:microsoft.com/office/officeart/2005/8/layout/hierarchy6"/>
    <dgm:cxn modelId="{E4C7A808-3D9C-476A-B188-1477ACF5D5BC}" type="presParOf" srcId="{3AAF5343-4DAE-42A7-BDC7-59F5DED3F1A7}" destId="{99723DD3-5060-4862-B4F3-1CE2E6490568}" srcOrd="0" destOrd="0" presId="urn:microsoft.com/office/officeart/2005/8/layout/hierarchy6"/>
    <dgm:cxn modelId="{0817766D-3F2B-4FB6-A563-5B7C76B9660B}" type="presParOf" srcId="{3AAF5343-4DAE-42A7-BDC7-59F5DED3F1A7}" destId="{ED204F24-D1B2-46DB-B222-F3F5D21057F9}" srcOrd="1" destOrd="0" presId="urn:microsoft.com/office/officeart/2005/8/layout/hierarchy6"/>
    <dgm:cxn modelId="{26681D33-8413-4C66-9AB4-29CCDA072987}" type="presParOf" srcId="{AE3222A4-0F46-44F5-AD1D-CF2B702F93A4}" destId="{9D9867DA-52D2-457D-A996-8849F55345B1}" srcOrd="4" destOrd="0" presId="urn:microsoft.com/office/officeart/2005/8/layout/hierarchy6"/>
    <dgm:cxn modelId="{CE383E21-8DB8-48C5-8C51-A38989E5D188}" type="presParOf" srcId="{AE3222A4-0F46-44F5-AD1D-CF2B702F93A4}" destId="{67C357C3-1298-4226-A271-A501AE28F8D2}" srcOrd="5" destOrd="0" presId="urn:microsoft.com/office/officeart/2005/8/layout/hierarchy6"/>
    <dgm:cxn modelId="{2106C5C8-449B-4477-A4A7-7A1EE720CB7F}" type="presParOf" srcId="{67C357C3-1298-4226-A271-A501AE28F8D2}" destId="{72704C32-F0B1-4426-A849-A33509BD5EB7}" srcOrd="0" destOrd="0" presId="urn:microsoft.com/office/officeart/2005/8/layout/hierarchy6"/>
    <dgm:cxn modelId="{82A4804B-21CE-468B-A982-AC32560BE008}" type="presParOf" srcId="{67C357C3-1298-4226-A271-A501AE28F8D2}" destId="{045B86BD-A738-4ADB-AE0C-1826D9B9BC16}" srcOrd="1" destOrd="0" presId="urn:microsoft.com/office/officeart/2005/8/layout/hierarchy6"/>
    <dgm:cxn modelId="{9DE3BBE5-F575-4DCF-AEDA-EE0E3080D75F}" type="presParOf" srcId="{F4441C00-C51E-473D-8386-6AE4A62A842B}" destId="{EEC1034B-A96F-48AF-A9F2-AFB6DB026BCA}" srcOrd="4" destOrd="0" presId="urn:microsoft.com/office/officeart/2005/8/layout/hierarchy6"/>
    <dgm:cxn modelId="{73D21831-6164-43B2-94F3-A5FB25EDCC42}" type="presParOf" srcId="{F4441C00-C51E-473D-8386-6AE4A62A842B}" destId="{CF92582C-A2F0-4674-8D9E-F9037ABED823}" srcOrd="5" destOrd="0" presId="urn:microsoft.com/office/officeart/2005/8/layout/hierarchy6"/>
    <dgm:cxn modelId="{FB44699A-E446-46F7-ABB8-50F3387301E2}" type="presParOf" srcId="{CF92582C-A2F0-4674-8D9E-F9037ABED823}" destId="{82D707FC-E43A-4A56-B30C-89E69EBF89D8}" srcOrd="0" destOrd="0" presId="urn:microsoft.com/office/officeart/2005/8/layout/hierarchy6"/>
    <dgm:cxn modelId="{C90F6D8E-7218-4654-AEFC-AADDF6D10DB8}" type="presParOf" srcId="{CF92582C-A2F0-4674-8D9E-F9037ABED823}" destId="{0EC67EF9-7843-4529-BD94-D6D96264337D}" srcOrd="1" destOrd="0" presId="urn:microsoft.com/office/officeart/2005/8/layout/hierarchy6"/>
    <dgm:cxn modelId="{FC1492C7-D071-4B35-B638-3E1E946157AF}" type="presParOf" srcId="{0EC67EF9-7843-4529-BD94-D6D96264337D}" destId="{27FFE2F5-1FE5-4B69-8B48-BCE6855D19D7}" srcOrd="0" destOrd="0" presId="urn:microsoft.com/office/officeart/2005/8/layout/hierarchy6"/>
    <dgm:cxn modelId="{983C6136-FE53-48F1-BD40-4C75C88BDDCE}" type="presParOf" srcId="{0EC67EF9-7843-4529-BD94-D6D96264337D}" destId="{68A0BE52-0748-4DE4-9B90-3BACD2B49B5D}" srcOrd="1" destOrd="0" presId="urn:microsoft.com/office/officeart/2005/8/layout/hierarchy6"/>
    <dgm:cxn modelId="{D9A73A75-ED55-4324-A52F-F002BB9EA27A}" type="presParOf" srcId="{68A0BE52-0748-4DE4-9B90-3BACD2B49B5D}" destId="{B064EA9B-4C9F-4AD2-BE9B-25EA89A3C6B7}" srcOrd="0" destOrd="0" presId="urn:microsoft.com/office/officeart/2005/8/layout/hierarchy6"/>
    <dgm:cxn modelId="{5AAB8D51-F919-4F3C-80B8-EA43EA4BF45A}" type="presParOf" srcId="{68A0BE52-0748-4DE4-9B90-3BACD2B49B5D}" destId="{AB84CC3F-FAEA-4FB6-A29D-E69EFA6F1960}" srcOrd="1" destOrd="0" presId="urn:microsoft.com/office/officeart/2005/8/layout/hierarchy6"/>
    <dgm:cxn modelId="{D96EACF1-C20D-4BB6-89D8-BA3FCC77806A}" type="presParOf" srcId="{0EC67EF9-7843-4529-BD94-D6D96264337D}" destId="{F6A61D57-A3B9-4668-9035-504D5FC59D93}" srcOrd="2" destOrd="0" presId="urn:microsoft.com/office/officeart/2005/8/layout/hierarchy6"/>
    <dgm:cxn modelId="{9F1884A7-C8B5-4E81-8617-541BB28D328B}" type="presParOf" srcId="{0EC67EF9-7843-4529-BD94-D6D96264337D}" destId="{D0D9D127-C408-459E-9101-13BEE2801163}" srcOrd="3" destOrd="0" presId="urn:microsoft.com/office/officeart/2005/8/layout/hierarchy6"/>
    <dgm:cxn modelId="{AA407DC3-AA62-4B11-863C-DE0C12A5B0CB}" type="presParOf" srcId="{D0D9D127-C408-459E-9101-13BEE2801163}" destId="{29D4934A-AB84-488C-8C7D-B60ADCB656C7}" srcOrd="0" destOrd="0" presId="urn:microsoft.com/office/officeart/2005/8/layout/hierarchy6"/>
    <dgm:cxn modelId="{E5AC7FA4-D160-4797-9021-62C006A7648E}" type="presParOf" srcId="{D0D9D127-C408-459E-9101-13BEE2801163}" destId="{DAD72C57-5310-44F5-8376-6F5FF0455D82}" srcOrd="1" destOrd="0" presId="urn:microsoft.com/office/officeart/2005/8/layout/hierarchy6"/>
    <dgm:cxn modelId="{C376C586-7FCA-472B-A8D9-254BF057FB0E}" type="presParOf" srcId="{F4441C00-C51E-473D-8386-6AE4A62A842B}" destId="{F79AFA2D-8745-4682-9977-19EEFBD0CEE6}" srcOrd="6" destOrd="0" presId="urn:microsoft.com/office/officeart/2005/8/layout/hierarchy6"/>
    <dgm:cxn modelId="{AA9CE60F-C03C-4B27-B36F-ADEDEC11E00C}" type="presParOf" srcId="{F4441C00-C51E-473D-8386-6AE4A62A842B}" destId="{070B10BD-E72C-43C3-8339-EEA3407C166D}" srcOrd="7" destOrd="0" presId="urn:microsoft.com/office/officeart/2005/8/layout/hierarchy6"/>
    <dgm:cxn modelId="{2ECD219A-2645-45ED-A783-1CCF8ECE58E5}" type="presParOf" srcId="{070B10BD-E72C-43C3-8339-EEA3407C166D}" destId="{AFA83A95-903B-4CF0-A4D9-194531465881}" srcOrd="0" destOrd="0" presId="urn:microsoft.com/office/officeart/2005/8/layout/hierarchy6"/>
    <dgm:cxn modelId="{560D0362-487A-4A52-BF4C-22D342587DFF}" type="presParOf" srcId="{070B10BD-E72C-43C3-8339-EEA3407C166D}" destId="{74B7AEF8-6539-4E14-9A4D-163B7DC47AB5}" srcOrd="1" destOrd="0" presId="urn:microsoft.com/office/officeart/2005/8/layout/hierarchy6"/>
    <dgm:cxn modelId="{B24D3FC8-2928-4331-BC7C-2033D8A92237}" type="presParOf" srcId="{74B7AEF8-6539-4E14-9A4D-163B7DC47AB5}" destId="{7261BF6A-DB45-4578-BB5D-26FD261D68EB}" srcOrd="0" destOrd="0" presId="urn:microsoft.com/office/officeart/2005/8/layout/hierarchy6"/>
    <dgm:cxn modelId="{7CACF5AA-1E19-49FF-9F59-3E660414B66B}" type="presParOf" srcId="{74B7AEF8-6539-4E14-9A4D-163B7DC47AB5}" destId="{271BC29B-9766-40BC-AF6F-A4C4E067B096}" srcOrd="1" destOrd="0" presId="urn:microsoft.com/office/officeart/2005/8/layout/hierarchy6"/>
    <dgm:cxn modelId="{898CE882-C1EA-452F-A61E-9102C96D5124}" type="presParOf" srcId="{271BC29B-9766-40BC-AF6F-A4C4E067B096}" destId="{547A477F-1409-471D-9936-D825942D8314}" srcOrd="0" destOrd="0" presId="urn:microsoft.com/office/officeart/2005/8/layout/hierarchy6"/>
    <dgm:cxn modelId="{A9514676-68F4-426A-AC87-C857B682B5A6}" type="presParOf" srcId="{271BC29B-9766-40BC-AF6F-A4C4E067B096}" destId="{28AF377F-2A0C-4699-B80D-853EA12BB7E1}" srcOrd="1" destOrd="0" presId="urn:microsoft.com/office/officeart/2005/8/layout/hierarchy6"/>
    <dgm:cxn modelId="{999C431A-D438-419C-94AD-62A8CC6CE6F0}" type="presParOf" srcId="{74B7AEF8-6539-4E14-9A4D-163B7DC47AB5}" destId="{D2A64EFD-9291-4C7C-A7A4-307FF687F711}" srcOrd="2" destOrd="0" presId="urn:microsoft.com/office/officeart/2005/8/layout/hierarchy6"/>
    <dgm:cxn modelId="{0ACCFDC3-DE47-473C-90F9-35E111ABFD73}" type="presParOf" srcId="{74B7AEF8-6539-4E14-9A4D-163B7DC47AB5}" destId="{B0A314DC-D742-479D-95B3-0F5537638779}" srcOrd="3" destOrd="0" presId="urn:microsoft.com/office/officeart/2005/8/layout/hierarchy6"/>
    <dgm:cxn modelId="{73491B89-A762-47B8-B589-CEFB5E3E64F4}" type="presParOf" srcId="{B0A314DC-D742-479D-95B3-0F5537638779}" destId="{0DEE8317-8176-4DBF-B517-52F800B473FF}" srcOrd="0" destOrd="0" presId="urn:microsoft.com/office/officeart/2005/8/layout/hierarchy6"/>
    <dgm:cxn modelId="{8D633080-7E6E-448D-96B0-D74BC01EFA30}" type="presParOf" srcId="{B0A314DC-D742-479D-95B3-0F5537638779}" destId="{4A94E095-9240-4A53-8B94-06ADC0BA2FA1}" srcOrd="1" destOrd="0" presId="urn:microsoft.com/office/officeart/2005/8/layout/hierarchy6"/>
    <dgm:cxn modelId="{79FE839F-8C89-4CA5-9336-9F140DF209D5}" type="presParOf" srcId="{F6E5BA70-2987-46A4-A6CE-F3771AFF33F7}" destId="{2872A688-A02A-48AF-B3D5-DB2B44447D76}" srcOrd="1" destOrd="0" presId="urn:microsoft.com/office/officeart/2005/8/layout/hierarchy6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C1EA7A53-410B-4FFF-A480-7D9F6587872D}">
      <dgm:prSet/>
      <dgm:spPr/>
      <dgm:t>
        <a:bodyPr/>
        <a:lstStyle/>
        <a:p>
          <a:r>
            <a:rPr lang="en-US" dirty="0"/>
            <a:t>Filing project</a:t>
          </a:r>
        </a:p>
      </dgm:t>
    </dgm:pt>
    <dgm:pt modelId="{61EF5E62-897D-443E-B8A2-3C5682D31704}" type="sibTrans" cxnId="{FB7AD84B-8374-40E7-9791-7522A575EC46}">
      <dgm:prSet/>
      <dgm:spPr/>
      <dgm:t>
        <a:bodyPr/>
        <a:lstStyle/>
        <a:p>
          <a:endParaRPr lang="en-US"/>
        </a:p>
      </dgm:t>
    </dgm:pt>
    <dgm:pt modelId="{8375EA19-90F0-4512-9777-D1D612313EA1}" type="parTrans" cxnId="{FB7AD84B-8374-40E7-9791-7522A575EC46}">
      <dgm:prSet/>
      <dgm:spPr/>
      <dgm:t>
        <a:bodyPr/>
        <a:lstStyle/>
        <a:p>
          <a:endParaRPr lang="en-US"/>
        </a:p>
      </dgm:t>
    </dgm:pt>
    <dgm:pt modelId="{17CD2292-F437-42AF-987A-ED09F7A1B4EC}">
      <dgm:prSet/>
      <dgm:spPr/>
      <dgm:t>
        <a:bodyPr/>
        <a:lstStyle/>
        <a:p>
          <a:r>
            <a:rPr lang="en-US" dirty="0"/>
            <a:t>Close snags</a:t>
          </a:r>
        </a:p>
      </dgm:t>
    </dgm:pt>
    <dgm:pt modelId="{52FDAA03-2890-4A15-9D85-DB57F14D3EE1}" type="parTrans" cxnId="{E77DB161-BC24-4B2A-807D-6F5FB7D576ED}">
      <dgm:prSet/>
      <dgm:spPr/>
      <dgm:t>
        <a:bodyPr/>
        <a:lstStyle/>
        <a:p>
          <a:endParaRPr lang="en-US"/>
        </a:p>
      </dgm:t>
    </dgm:pt>
    <dgm:pt modelId="{03BF49A0-E6E5-4FB8-B280-B6AA5110F6E1}" type="sibTrans" cxnId="{E77DB161-BC24-4B2A-807D-6F5FB7D576ED}">
      <dgm:prSet/>
      <dgm:spPr/>
      <dgm:t>
        <a:bodyPr/>
        <a:lstStyle/>
        <a:p>
          <a:endParaRPr lang="en-US"/>
        </a:p>
      </dgm:t>
    </dgm:pt>
    <dgm:pt modelId="{84A292F5-46F7-425A-A4A4-EB1AA940642A}">
      <dgm:prSet/>
      <dgm:spPr/>
      <dgm:t>
        <a:bodyPr/>
        <a:lstStyle/>
        <a:p>
          <a:r>
            <a:rPr lang="en-US" dirty="0"/>
            <a:t>Schedule client re-contact (Business Development)</a:t>
          </a:r>
        </a:p>
      </dgm:t>
    </dgm:pt>
    <dgm:pt modelId="{A5FDDECF-2799-4A92-9E52-9D5C8AF11876}" type="parTrans" cxnId="{F7BBDE84-0302-48AD-9936-29DAAD597493}">
      <dgm:prSet/>
      <dgm:spPr/>
      <dgm:t>
        <a:bodyPr/>
        <a:lstStyle/>
        <a:p>
          <a:endParaRPr lang="en-US"/>
        </a:p>
      </dgm:t>
    </dgm:pt>
    <dgm:pt modelId="{8159952D-D0F5-436C-A929-B48837F5289E}" type="sibTrans" cxnId="{F7BBDE84-0302-48AD-9936-29DAAD597493}">
      <dgm:prSet/>
      <dgm:spPr/>
      <dgm:t>
        <a:bodyPr/>
        <a:lstStyle/>
        <a:p>
          <a:endParaRPr lang="en-US"/>
        </a:p>
      </dgm:t>
    </dgm:pt>
    <dgm:pt modelId="{4368CFAB-5DF9-47E6-8AB3-FDE4A57BA64C}">
      <dgm:prSet/>
      <dgm:spPr/>
      <dgm:t>
        <a:bodyPr/>
        <a:lstStyle/>
        <a:p>
          <a:r>
            <a:rPr lang="en-US" dirty="0"/>
            <a:t>Schedule any post delivery activates (Customer care)</a:t>
          </a:r>
        </a:p>
      </dgm:t>
    </dgm:pt>
    <dgm:pt modelId="{9EEB38DC-E448-4A61-AC70-015B5476968B}" type="parTrans" cxnId="{B56FA236-E6E1-42C5-93A8-CA6114A56268}">
      <dgm:prSet/>
      <dgm:spPr/>
      <dgm:t>
        <a:bodyPr/>
        <a:lstStyle/>
        <a:p>
          <a:endParaRPr lang="en-US"/>
        </a:p>
      </dgm:t>
    </dgm:pt>
    <dgm:pt modelId="{7596D0B0-1620-41AE-B04A-9F607D8EFDF3}" type="sibTrans" cxnId="{B56FA236-E6E1-42C5-93A8-CA6114A56268}">
      <dgm:prSet/>
      <dgm:spPr/>
      <dgm:t>
        <a:bodyPr/>
        <a:lstStyle/>
        <a:p>
          <a:endParaRPr lang="en-US"/>
        </a:p>
      </dgm:t>
    </dgm:pt>
    <dgm:pt modelId="{F404571B-9C6D-4FE3-B6C1-F9A816A1C4C6}">
      <dgm:prSet/>
      <dgm:spPr/>
      <dgm:t>
        <a:bodyPr/>
        <a:lstStyle/>
        <a:p>
          <a:r>
            <a:rPr lang="en-US" dirty="0"/>
            <a:t>Final report</a:t>
          </a:r>
        </a:p>
      </dgm:t>
    </dgm:pt>
    <dgm:pt modelId="{55AC8974-8D0B-45B5-90E7-70AEA6B68F77}" type="parTrans" cxnId="{A0DEDA2F-BA6B-4814-BF3E-B21D72A7BB07}">
      <dgm:prSet/>
      <dgm:spPr/>
      <dgm:t>
        <a:bodyPr/>
        <a:lstStyle/>
        <a:p>
          <a:endParaRPr lang="en-US"/>
        </a:p>
      </dgm:t>
    </dgm:pt>
    <dgm:pt modelId="{DCEF234E-102D-4210-94A2-C8378D2624AD}" type="sibTrans" cxnId="{A0DEDA2F-BA6B-4814-BF3E-B21D72A7BB07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6A2AD613-1FA0-488E-AE13-25E9E40F1E18}" type="pres">
      <dgm:prSet presAssocID="{C1EA7A53-410B-4FFF-A480-7D9F6587872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9D017-A79E-464C-A883-C3042777EB33}" type="pres">
      <dgm:prSet presAssocID="{61EF5E62-897D-443E-B8A2-3C5682D31704}" presName="sibTrans" presStyleLbl="sibTrans1D1" presStyleIdx="0" presStyleCnt="4"/>
      <dgm:spPr/>
      <dgm:t>
        <a:bodyPr/>
        <a:lstStyle/>
        <a:p>
          <a:endParaRPr lang="en-US"/>
        </a:p>
      </dgm:t>
    </dgm:pt>
    <dgm:pt modelId="{D41F3C58-7DF9-43CD-B1DB-7AA7C9AA816E}" type="pres">
      <dgm:prSet presAssocID="{61EF5E62-897D-443E-B8A2-3C5682D31704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982AADAD-8DD4-463D-9C1A-E0D6ED11886E}" type="pres">
      <dgm:prSet presAssocID="{17CD2292-F437-42AF-987A-ED09F7A1B4E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F381D-E0BB-4167-9FC3-91218CC8870E}" type="pres">
      <dgm:prSet presAssocID="{03BF49A0-E6E5-4FB8-B280-B6AA5110F6E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53C9F7A9-BDA6-4077-95F9-E8CF76A7C724}" type="pres">
      <dgm:prSet presAssocID="{03BF49A0-E6E5-4FB8-B280-B6AA5110F6E1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A0F6794E-63CB-4204-87E4-57039FC1C88F}" type="pres">
      <dgm:prSet presAssocID="{F404571B-9C6D-4FE3-B6C1-F9A816A1C4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01610-23BD-4C2F-A924-A645700353CC}" type="pres">
      <dgm:prSet presAssocID="{DCEF234E-102D-4210-94A2-C8378D2624AD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6E0AEE4-2583-4784-832F-064E5A5E89E4}" type="pres">
      <dgm:prSet presAssocID="{DCEF234E-102D-4210-94A2-C8378D2624AD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A75832F9-8F89-486C-A395-36934722562A}" type="pres">
      <dgm:prSet presAssocID="{84A292F5-46F7-425A-A4A4-EB1AA94064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8F1C1-6611-4739-BD56-D343A1D53A39}" type="pres">
      <dgm:prSet presAssocID="{8159952D-D0F5-436C-A929-B48837F5289E}" presName="sibTrans" presStyleLbl="sibTrans1D1" presStyleIdx="3" presStyleCnt="4"/>
      <dgm:spPr/>
      <dgm:t>
        <a:bodyPr/>
        <a:lstStyle/>
        <a:p>
          <a:endParaRPr lang="en-US"/>
        </a:p>
      </dgm:t>
    </dgm:pt>
    <dgm:pt modelId="{D2E2D744-FB14-4496-932C-DE1AA6486F21}" type="pres">
      <dgm:prSet presAssocID="{8159952D-D0F5-436C-A929-B48837F5289E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30E9947F-D666-4DD2-8676-4C99D559FA1F}" type="pres">
      <dgm:prSet presAssocID="{4368CFAB-5DF9-47E6-8AB3-FDE4A57BA64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D52622-DE7F-4EF9-A386-984E4C1E8FFC}" type="presOf" srcId="{17CD2292-F437-42AF-987A-ED09F7A1B4EC}" destId="{982AADAD-8DD4-463D-9C1A-E0D6ED11886E}" srcOrd="0" destOrd="0" presId="urn:microsoft.com/office/officeart/2005/8/layout/bProcess3"/>
    <dgm:cxn modelId="{2649441A-737C-42A0-B024-9893AD4AAAF5}" type="presOf" srcId="{C1EA7A53-410B-4FFF-A480-7D9F6587872D}" destId="{6A2AD613-1FA0-488E-AE13-25E9E40F1E18}" srcOrd="0" destOrd="0" presId="urn:microsoft.com/office/officeart/2005/8/layout/bProcess3"/>
    <dgm:cxn modelId="{52AFFF57-B1E0-4301-8920-75EE20359B80}" type="presOf" srcId="{44558B2B-AFEC-443A-A763-A9010FC84039}" destId="{2229BC1B-C86E-49EA-B59A-9CB6371915D1}" srcOrd="0" destOrd="0" presId="urn:microsoft.com/office/officeart/2005/8/layout/bProcess3"/>
    <dgm:cxn modelId="{F7BBDE84-0302-48AD-9936-29DAAD597493}" srcId="{44558B2B-AFEC-443A-A763-A9010FC84039}" destId="{84A292F5-46F7-425A-A4A4-EB1AA940642A}" srcOrd="3" destOrd="0" parTransId="{A5FDDECF-2799-4A92-9E52-9D5C8AF11876}" sibTransId="{8159952D-D0F5-436C-A929-B48837F5289E}"/>
    <dgm:cxn modelId="{BCBD2F7B-D1D3-4181-958C-36D1D210CA76}" type="presOf" srcId="{DCEF234E-102D-4210-94A2-C8378D2624AD}" destId="{F6E0AEE4-2583-4784-832F-064E5A5E89E4}" srcOrd="1" destOrd="0" presId="urn:microsoft.com/office/officeart/2005/8/layout/bProcess3"/>
    <dgm:cxn modelId="{2B1B3C99-F613-4544-8710-00873F478D7A}" type="presOf" srcId="{F404571B-9C6D-4FE3-B6C1-F9A816A1C4C6}" destId="{A0F6794E-63CB-4204-87E4-57039FC1C88F}" srcOrd="0" destOrd="0" presId="urn:microsoft.com/office/officeart/2005/8/layout/bProcess3"/>
    <dgm:cxn modelId="{1688C804-C92E-41F3-8A68-CE95E30536D4}" type="presOf" srcId="{8159952D-D0F5-436C-A929-B48837F5289E}" destId="{D2E2D744-FB14-4496-932C-DE1AA6486F21}" srcOrd="1" destOrd="0" presId="urn:microsoft.com/office/officeart/2005/8/layout/bProcess3"/>
    <dgm:cxn modelId="{FB7AD84B-8374-40E7-9791-7522A575EC46}" srcId="{44558B2B-AFEC-443A-A763-A9010FC84039}" destId="{C1EA7A53-410B-4FFF-A480-7D9F6587872D}" srcOrd="0" destOrd="0" parTransId="{8375EA19-90F0-4512-9777-D1D612313EA1}" sibTransId="{61EF5E62-897D-443E-B8A2-3C5682D31704}"/>
    <dgm:cxn modelId="{B56FA236-E6E1-42C5-93A8-CA6114A56268}" srcId="{44558B2B-AFEC-443A-A763-A9010FC84039}" destId="{4368CFAB-5DF9-47E6-8AB3-FDE4A57BA64C}" srcOrd="4" destOrd="0" parTransId="{9EEB38DC-E448-4A61-AC70-015B5476968B}" sibTransId="{7596D0B0-1620-41AE-B04A-9F607D8EFDF3}"/>
    <dgm:cxn modelId="{B2CBD71E-C500-4DA8-9E60-EE84B722C974}" type="presOf" srcId="{03BF49A0-E6E5-4FB8-B280-B6AA5110F6E1}" destId="{A54F381D-E0BB-4167-9FC3-91218CC8870E}" srcOrd="0" destOrd="0" presId="urn:microsoft.com/office/officeart/2005/8/layout/bProcess3"/>
    <dgm:cxn modelId="{3AE56FDC-2D3E-491D-93A1-8F735E015D66}" type="presOf" srcId="{DCEF234E-102D-4210-94A2-C8378D2624AD}" destId="{E4601610-23BD-4C2F-A924-A645700353CC}" srcOrd="0" destOrd="0" presId="urn:microsoft.com/office/officeart/2005/8/layout/bProcess3"/>
    <dgm:cxn modelId="{91D29B32-0D52-4382-BEDD-6D2129D54DC6}" type="presOf" srcId="{84A292F5-46F7-425A-A4A4-EB1AA940642A}" destId="{A75832F9-8F89-486C-A395-36934722562A}" srcOrd="0" destOrd="0" presId="urn:microsoft.com/office/officeart/2005/8/layout/bProcess3"/>
    <dgm:cxn modelId="{9C7D2DAE-16E6-41FB-A575-D191A919794A}" type="presOf" srcId="{8159952D-D0F5-436C-A929-B48837F5289E}" destId="{B338F1C1-6611-4739-BD56-D343A1D53A39}" srcOrd="0" destOrd="0" presId="urn:microsoft.com/office/officeart/2005/8/layout/bProcess3"/>
    <dgm:cxn modelId="{C093E3B4-AE92-41A9-8B89-D369020A32F3}" type="presOf" srcId="{61EF5E62-897D-443E-B8A2-3C5682D31704}" destId="{8E69D017-A79E-464C-A883-C3042777EB33}" srcOrd="0" destOrd="0" presId="urn:microsoft.com/office/officeart/2005/8/layout/bProcess3"/>
    <dgm:cxn modelId="{5E8FF386-88AB-48B6-BC13-92FF079027D0}" type="presOf" srcId="{61EF5E62-897D-443E-B8A2-3C5682D31704}" destId="{D41F3C58-7DF9-43CD-B1DB-7AA7C9AA816E}" srcOrd="1" destOrd="0" presId="urn:microsoft.com/office/officeart/2005/8/layout/bProcess3"/>
    <dgm:cxn modelId="{432D4990-0844-4B19-B406-0E70EC30B22C}" type="presOf" srcId="{4368CFAB-5DF9-47E6-8AB3-FDE4A57BA64C}" destId="{30E9947F-D666-4DD2-8676-4C99D559FA1F}" srcOrd="0" destOrd="0" presId="urn:microsoft.com/office/officeart/2005/8/layout/bProcess3"/>
    <dgm:cxn modelId="{E77DB161-BC24-4B2A-807D-6F5FB7D576ED}" srcId="{44558B2B-AFEC-443A-A763-A9010FC84039}" destId="{17CD2292-F437-42AF-987A-ED09F7A1B4EC}" srcOrd="1" destOrd="0" parTransId="{52FDAA03-2890-4A15-9D85-DB57F14D3EE1}" sibTransId="{03BF49A0-E6E5-4FB8-B280-B6AA5110F6E1}"/>
    <dgm:cxn modelId="{F20A2392-07D4-4FBE-AA8C-F1CDE8EA4D83}" type="presOf" srcId="{03BF49A0-E6E5-4FB8-B280-B6AA5110F6E1}" destId="{53C9F7A9-BDA6-4077-95F9-E8CF76A7C724}" srcOrd="1" destOrd="0" presId="urn:microsoft.com/office/officeart/2005/8/layout/bProcess3"/>
    <dgm:cxn modelId="{A0DEDA2F-BA6B-4814-BF3E-B21D72A7BB07}" srcId="{44558B2B-AFEC-443A-A763-A9010FC84039}" destId="{F404571B-9C6D-4FE3-B6C1-F9A816A1C4C6}" srcOrd="2" destOrd="0" parTransId="{55AC8974-8D0B-45B5-90E7-70AEA6B68F77}" sibTransId="{DCEF234E-102D-4210-94A2-C8378D2624AD}"/>
    <dgm:cxn modelId="{D81D26C0-81BD-4061-94A0-618B619DE72D}" type="presParOf" srcId="{2229BC1B-C86E-49EA-B59A-9CB6371915D1}" destId="{6A2AD613-1FA0-488E-AE13-25E9E40F1E18}" srcOrd="0" destOrd="0" presId="urn:microsoft.com/office/officeart/2005/8/layout/bProcess3"/>
    <dgm:cxn modelId="{5FFFB70C-CFC3-4BAC-8695-A7AA1254EF33}" type="presParOf" srcId="{2229BC1B-C86E-49EA-B59A-9CB6371915D1}" destId="{8E69D017-A79E-464C-A883-C3042777EB33}" srcOrd="1" destOrd="0" presId="urn:microsoft.com/office/officeart/2005/8/layout/bProcess3"/>
    <dgm:cxn modelId="{3EAC5D60-F696-4CB8-A44A-5408051C6D09}" type="presParOf" srcId="{8E69D017-A79E-464C-A883-C3042777EB33}" destId="{D41F3C58-7DF9-43CD-B1DB-7AA7C9AA816E}" srcOrd="0" destOrd="0" presId="urn:microsoft.com/office/officeart/2005/8/layout/bProcess3"/>
    <dgm:cxn modelId="{41FD4654-E971-46E9-BF38-81E63A0C158E}" type="presParOf" srcId="{2229BC1B-C86E-49EA-B59A-9CB6371915D1}" destId="{982AADAD-8DD4-463D-9C1A-E0D6ED11886E}" srcOrd="2" destOrd="0" presId="urn:microsoft.com/office/officeart/2005/8/layout/bProcess3"/>
    <dgm:cxn modelId="{2CD3C611-4A7C-4DBC-B3FB-8983C617B8DE}" type="presParOf" srcId="{2229BC1B-C86E-49EA-B59A-9CB6371915D1}" destId="{A54F381D-E0BB-4167-9FC3-91218CC8870E}" srcOrd="3" destOrd="0" presId="urn:microsoft.com/office/officeart/2005/8/layout/bProcess3"/>
    <dgm:cxn modelId="{68081C18-AF79-4D53-9F8C-ACA1CA9434C9}" type="presParOf" srcId="{A54F381D-E0BB-4167-9FC3-91218CC8870E}" destId="{53C9F7A9-BDA6-4077-95F9-E8CF76A7C724}" srcOrd="0" destOrd="0" presId="urn:microsoft.com/office/officeart/2005/8/layout/bProcess3"/>
    <dgm:cxn modelId="{110BB78B-017E-4A00-A3FD-968913EA6EAB}" type="presParOf" srcId="{2229BC1B-C86E-49EA-B59A-9CB6371915D1}" destId="{A0F6794E-63CB-4204-87E4-57039FC1C88F}" srcOrd="4" destOrd="0" presId="urn:microsoft.com/office/officeart/2005/8/layout/bProcess3"/>
    <dgm:cxn modelId="{5C1B8295-403F-4351-9CC9-456DE3584509}" type="presParOf" srcId="{2229BC1B-C86E-49EA-B59A-9CB6371915D1}" destId="{E4601610-23BD-4C2F-A924-A645700353CC}" srcOrd="5" destOrd="0" presId="urn:microsoft.com/office/officeart/2005/8/layout/bProcess3"/>
    <dgm:cxn modelId="{D6864272-4A93-410F-BCAB-BD5A1F948A92}" type="presParOf" srcId="{E4601610-23BD-4C2F-A924-A645700353CC}" destId="{F6E0AEE4-2583-4784-832F-064E5A5E89E4}" srcOrd="0" destOrd="0" presId="urn:microsoft.com/office/officeart/2005/8/layout/bProcess3"/>
    <dgm:cxn modelId="{A8BFFBCF-FC20-4F09-B942-D6FDC00D39B2}" type="presParOf" srcId="{2229BC1B-C86E-49EA-B59A-9CB6371915D1}" destId="{A75832F9-8F89-486C-A395-36934722562A}" srcOrd="6" destOrd="0" presId="urn:microsoft.com/office/officeart/2005/8/layout/bProcess3"/>
    <dgm:cxn modelId="{C50B44F2-0981-45B1-A802-B81B88A48B23}" type="presParOf" srcId="{2229BC1B-C86E-49EA-B59A-9CB6371915D1}" destId="{B338F1C1-6611-4739-BD56-D343A1D53A39}" srcOrd="7" destOrd="0" presId="urn:microsoft.com/office/officeart/2005/8/layout/bProcess3"/>
    <dgm:cxn modelId="{DFF4D7A5-0FA4-490C-A1F3-40463A549BED}" type="presParOf" srcId="{B338F1C1-6611-4739-BD56-D343A1D53A39}" destId="{D2E2D744-FB14-4496-932C-DE1AA6486F21}" srcOrd="0" destOrd="0" presId="urn:microsoft.com/office/officeart/2005/8/layout/bProcess3"/>
    <dgm:cxn modelId="{6CD4053E-1F57-48CF-A2E0-E424C9646F1B}" type="presParOf" srcId="{2229BC1B-C86E-49EA-B59A-9CB6371915D1}" destId="{30E9947F-D666-4DD2-8676-4C99D559FA1F}" srcOrd="8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7482FF-AC0A-409D-A200-47631D036ECB}" type="doc">
      <dgm:prSet loTypeId="urn:microsoft.com/office/officeart/2005/8/layout/hProcess9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3B79EF-6053-45BD-ABC8-FD0AB40522BA}">
      <dgm:prSet/>
      <dgm:spPr/>
      <dgm:t>
        <a:bodyPr/>
        <a:lstStyle/>
        <a:p>
          <a:r>
            <a:rPr lang="en-US" dirty="0"/>
            <a:t>Designers Team</a:t>
          </a:r>
        </a:p>
      </dgm:t>
    </dgm:pt>
    <dgm:pt modelId="{48E04DCA-FB0D-4376-98AD-5A831909395C}" type="parTrans" cxnId="{CE9A8862-A0DB-49DF-BE87-A0B7C3F86B95}">
      <dgm:prSet/>
      <dgm:spPr/>
    </dgm:pt>
    <dgm:pt modelId="{2A7EB6FE-BB1B-440B-B0C6-6F9EF28EB6BB}" type="sibTrans" cxnId="{CE9A8862-A0DB-49DF-BE87-A0B7C3F86B95}">
      <dgm:prSet/>
      <dgm:spPr/>
    </dgm:pt>
    <dgm:pt modelId="{46D1E604-9F35-4F61-8F5B-5FDD818FAA54}">
      <dgm:prSet/>
      <dgm:spPr/>
      <dgm:t>
        <a:bodyPr/>
        <a:lstStyle/>
        <a:p>
          <a:r>
            <a:rPr lang="en-US" dirty="0"/>
            <a:t>Project Management Team</a:t>
          </a:r>
        </a:p>
      </dgm:t>
    </dgm:pt>
    <dgm:pt modelId="{D826A486-C1D6-45F6-8DA4-86342C9F4F3C}" type="parTrans" cxnId="{728D254D-F970-403E-85FA-2B18813E73F7}">
      <dgm:prSet/>
      <dgm:spPr/>
    </dgm:pt>
    <dgm:pt modelId="{518D3290-B729-4336-94AF-DDF429EBAF99}" type="sibTrans" cxnId="{728D254D-F970-403E-85FA-2B18813E73F7}">
      <dgm:prSet/>
      <dgm:spPr/>
    </dgm:pt>
    <dgm:pt modelId="{ED6B7DB5-BC0E-4586-B73B-697E07A731F7}">
      <dgm:prSet/>
      <dgm:spPr/>
      <dgm:t>
        <a:bodyPr/>
        <a:lstStyle/>
        <a:p>
          <a:r>
            <a:rPr lang="en-US" dirty="0"/>
            <a:t>Site Controllers Team</a:t>
          </a:r>
        </a:p>
      </dgm:t>
    </dgm:pt>
    <dgm:pt modelId="{5C640814-743F-4A83-8438-241D65DD8480}" type="parTrans" cxnId="{F3D64AF1-B521-4CBD-82F5-BEDA9A72ED38}">
      <dgm:prSet/>
      <dgm:spPr/>
    </dgm:pt>
    <dgm:pt modelId="{C237F94B-A62F-47B7-8D3D-F295A92301EB}" type="sibTrans" cxnId="{F3D64AF1-B521-4CBD-82F5-BEDA9A72ED38}">
      <dgm:prSet/>
      <dgm:spPr/>
    </dgm:pt>
    <dgm:pt modelId="{BC01DBC3-03E9-42DD-BE07-37349763DE3A}">
      <dgm:prSet/>
      <dgm:spPr/>
      <dgm:t>
        <a:bodyPr/>
        <a:lstStyle/>
        <a:p>
          <a:pPr rtl="0"/>
          <a:r>
            <a:rPr lang="en-US" dirty="0"/>
            <a:t>Financial Team</a:t>
          </a:r>
        </a:p>
      </dgm:t>
    </dgm:pt>
    <dgm:pt modelId="{1A8CA3B5-65E3-4259-995C-63C171A46746}" type="parTrans" cxnId="{9B94036C-2234-4A2B-A725-1A4DF062D415}">
      <dgm:prSet/>
      <dgm:spPr/>
    </dgm:pt>
    <dgm:pt modelId="{CC94A98D-1720-49A5-B6EC-FDF2381819E2}" type="sibTrans" cxnId="{9B94036C-2234-4A2B-A725-1A4DF062D415}">
      <dgm:prSet/>
      <dgm:spPr/>
    </dgm:pt>
    <dgm:pt modelId="{3E9DBBB5-8817-4834-84FA-202D73B820C7}">
      <dgm:prSet/>
      <dgm:spPr/>
      <dgm:t>
        <a:bodyPr/>
        <a:lstStyle/>
        <a:p>
          <a:r>
            <a:rPr lang="en-US" dirty="0"/>
            <a:t>Marketing Manager</a:t>
          </a:r>
        </a:p>
      </dgm:t>
    </dgm:pt>
    <dgm:pt modelId="{74C01285-734A-4592-9961-195B1176C0AB}" type="parTrans" cxnId="{94E0B029-470B-44F9-BE13-C5B8DF5B69ED}">
      <dgm:prSet/>
      <dgm:spPr/>
    </dgm:pt>
    <dgm:pt modelId="{4049056F-7702-4424-B9DF-989D1F2FA85E}" type="sibTrans" cxnId="{94E0B029-470B-44F9-BE13-C5B8DF5B69ED}">
      <dgm:prSet/>
      <dgm:spPr/>
    </dgm:pt>
    <dgm:pt modelId="{234B4C88-092D-4A9C-B6DA-645D5B1C8460}">
      <dgm:prSet/>
      <dgm:spPr/>
      <dgm:t>
        <a:bodyPr/>
        <a:lstStyle/>
        <a:p>
          <a:r>
            <a:rPr lang="en-US" dirty="0"/>
            <a:t>Business Development Team</a:t>
          </a:r>
        </a:p>
      </dgm:t>
    </dgm:pt>
    <dgm:pt modelId="{C8BE6773-72BE-4416-8BE0-4CAB1460345A}" type="parTrans" cxnId="{BFEEA254-BB00-426B-8146-DDDF978C30D6}">
      <dgm:prSet/>
      <dgm:spPr/>
    </dgm:pt>
    <dgm:pt modelId="{38BF8635-6863-4514-BC44-E06883859724}" type="sibTrans" cxnId="{BFEEA254-BB00-426B-8146-DDDF978C30D6}">
      <dgm:prSet/>
      <dgm:spPr/>
    </dgm:pt>
    <dgm:pt modelId="{F5F27559-87E5-4F10-9DD9-A9E5C8771C5A}" type="pres">
      <dgm:prSet presAssocID="{917482FF-AC0A-409D-A200-47631D036EC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E49CA3-2091-4403-B26B-D9AC80C06768}" type="pres">
      <dgm:prSet presAssocID="{917482FF-AC0A-409D-A200-47631D036ECB}" presName="arrow" presStyleLbl="bgShp" presStyleIdx="0" presStyleCnt="1"/>
      <dgm:spPr/>
    </dgm:pt>
    <dgm:pt modelId="{D2B7AA1E-A199-4AF4-A711-6D8EE6E0A686}" type="pres">
      <dgm:prSet presAssocID="{917482FF-AC0A-409D-A200-47631D036ECB}" presName="linearProcess" presStyleCnt="0"/>
      <dgm:spPr/>
    </dgm:pt>
    <dgm:pt modelId="{CD54A5E0-C603-4C4B-84EF-3C3113C2BA40}" type="pres">
      <dgm:prSet presAssocID="{234B4C88-092D-4A9C-B6DA-645D5B1C8460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D8B59-9FC9-4942-9B28-8C57C111CEE7}" type="pres">
      <dgm:prSet presAssocID="{38BF8635-6863-4514-BC44-E06883859724}" presName="sibTrans" presStyleCnt="0"/>
      <dgm:spPr/>
    </dgm:pt>
    <dgm:pt modelId="{2A9AA4BD-5B62-4E83-9FC6-9F9A81C1F6BE}" type="pres">
      <dgm:prSet presAssocID="{C93B79EF-6053-45BD-ABC8-FD0AB40522BA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604FC-18A2-49A0-94E6-A342AB83A2EA}" type="pres">
      <dgm:prSet presAssocID="{2A7EB6FE-BB1B-440B-B0C6-6F9EF28EB6BB}" presName="sibTrans" presStyleCnt="0"/>
      <dgm:spPr/>
    </dgm:pt>
    <dgm:pt modelId="{B57D84F1-6A25-4106-AFC6-A9957A229D1F}" type="pres">
      <dgm:prSet presAssocID="{46D1E604-9F35-4F61-8F5B-5FDD818FAA54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514E7-9DC2-4879-B834-8363A602AC25}" type="pres">
      <dgm:prSet presAssocID="{518D3290-B729-4336-94AF-DDF429EBAF99}" presName="sibTrans" presStyleCnt="0"/>
      <dgm:spPr/>
    </dgm:pt>
    <dgm:pt modelId="{49D5E47B-EB38-4CF8-AD70-E2F259A680DE}" type="pres">
      <dgm:prSet presAssocID="{ED6B7DB5-BC0E-4586-B73B-697E07A731F7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FF941-A212-4A13-9BE9-157745EF9B0E}" type="pres">
      <dgm:prSet presAssocID="{C237F94B-A62F-47B7-8D3D-F295A92301EB}" presName="sibTrans" presStyleCnt="0"/>
      <dgm:spPr/>
    </dgm:pt>
    <dgm:pt modelId="{B8DA41EC-48D3-4B31-BEC8-FE7CA39A197E}" type="pres">
      <dgm:prSet presAssocID="{BC01DBC3-03E9-42DD-BE07-37349763DE3A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E6265-6910-4FB2-A604-4ECF3D2E7D1C}" type="pres">
      <dgm:prSet presAssocID="{CC94A98D-1720-49A5-B6EC-FDF2381819E2}" presName="sibTrans" presStyleCnt="0"/>
      <dgm:spPr/>
    </dgm:pt>
    <dgm:pt modelId="{C6B3FD87-E90B-4CD7-9F77-3143A9801881}" type="pres">
      <dgm:prSet presAssocID="{3E9DBBB5-8817-4834-84FA-202D73B820C7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B67865-2D49-46A9-A6DB-BAD8A080D32C}" type="presOf" srcId="{BC01DBC3-03E9-42DD-BE07-37349763DE3A}" destId="{B8DA41EC-48D3-4B31-BEC8-FE7CA39A197E}" srcOrd="0" destOrd="0" presId="urn:microsoft.com/office/officeart/2005/8/layout/hProcess9"/>
    <dgm:cxn modelId="{BFEEA254-BB00-426B-8146-DDDF978C30D6}" srcId="{917482FF-AC0A-409D-A200-47631D036ECB}" destId="{234B4C88-092D-4A9C-B6DA-645D5B1C8460}" srcOrd="0" destOrd="0" parTransId="{C8BE6773-72BE-4416-8BE0-4CAB1460345A}" sibTransId="{38BF8635-6863-4514-BC44-E06883859724}"/>
    <dgm:cxn modelId="{5AEAC0D6-8687-4CA5-AAF1-F8B6D940033B}" type="presOf" srcId="{234B4C88-092D-4A9C-B6DA-645D5B1C8460}" destId="{CD54A5E0-C603-4C4B-84EF-3C3113C2BA40}" srcOrd="0" destOrd="0" presId="urn:microsoft.com/office/officeart/2005/8/layout/hProcess9"/>
    <dgm:cxn modelId="{94E0B029-470B-44F9-BE13-C5B8DF5B69ED}" srcId="{917482FF-AC0A-409D-A200-47631D036ECB}" destId="{3E9DBBB5-8817-4834-84FA-202D73B820C7}" srcOrd="5" destOrd="0" parTransId="{74C01285-734A-4592-9961-195B1176C0AB}" sibTransId="{4049056F-7702-4424-B9DF-989D1F2FA85E}"/>
    <dgm:cxn modelId="{ACB378E1-E5F3-4E9A-8A06-13DBC18BF573}" type="presOf" srcId="{3E9DBBB5-8817-4834-84FA-202D73B820C7}" destId="{C6B3FD87-E90B-4CD7-9F77-3143A9801881}" srcOrd="0" destOrd="0" presId="urn:microsoft.com/office/officeart/2005/8/layout/hProcess9"/>
    <dgm:cxn modelId="{9B94036C-2234-4A2B-A725-1A4DF062D415}" srcId="{917482FF-AC0A-409D-A200-47631D036ECB}" destId="{BC01DBC3-03E9-42DD-BE07-37349763DE3A}" srcOrd="4" destOrd="0" parTransId="{1A8CA3B5-65E3-4259-995C-63C171A46746}" sibTransId="{CC94A98D-1720-49A5-B6EC-FDF2381819E2}"/>
    <dgm:cxn modelId="{98BC95D9-9024-4A1A-B867-6CF9E3E7BCF8}" type="presOf" srcId="{917482FF-AC0A-409D-A200-47631D036ECB}" destId="{F5F27559-87E5-4F10-9DD9-A9E5C8771C5A}" srcOrd="0" destOrd="0" presId="urn:microsoft.com/office/officeart/2005/8/layout/hProcess9"/>
    <dgm:cxn modelId="{AE4AFEF7-C51A-47F3-9C9D-B1D331F2BAB4}" type="presOf" srcId="{C93B79EF-6053-45BD-ABC8-FD0AB40522BA}" destId="{2A9AA4BD-5B62-4E83-9FC6-9F9A81C1F6BE}" srcOrd="0" destOrd="0" presId="urn:microsoft.com/office/officeart/2005/8/layout/hProcess9"/>
    <dgm:cxn modelId="{877D1E94-8F72-4446-AFF1-021B694449D7}" type="presOf" srcId="{46D1E604-9F35-4F61-8F5B-5FDD818FAA54}" destId="{B57D84F1-6A25-4106-AFC6-A9957A229D1F}" srcOrd="0" destOrd="0" presId="urn:microsoft.com/office/officeart/2005/8/layout/hProcess9"/>
    <dgm:cxn modelId="{F3D64AF1-B521-4CBD-82F5-BEDA9A72ED38}" srcId="{917482FF-AC0A-409D-A200-47631D036ECB}" destId="{ED6B7DB5-BC0E-4586-B73B-697E07A731F7}" srcOrd="3" destOrd="0" parTransId="{5C640814-743F-4A83-8438-241D65DD8480}" sibTransId="{C237F94B-A62F-47B7-8D3D-F295A92301EB}"/>
    <dgm:cxn modelId="{CE9A8862-A0DB-49DF-BE87-A0B7C3F86B95}" srcId="{917482FF-AC0A-409D-A200-47631D036ECB}" destId="{C93B79EF-6053-45BD-ABC8-FD0AB40522BA}" srcOrd="1" destOrd="0" parTransId="{48E04DCA-FB0D-4376-98AD-5A831909395C}" sibTransId="{2A7EB6FE-BB1B-440B-B0C6-6F9EF28EB6BB}"/>
    <dgm:cxn modelId="{3969B408-0469-408E-9B47-D9492413E1C2}" type="presOf" srcId="{ED6B7DB5-BC0E-4586-B73B-697E07A731F7}" destId="{49D5E47B-EB38-4CF8-AD70-E2F259A680DE}" srcOrd="0" destOrd="0" presId="urn:microsoft.com/office/officeart/2005/8/layout/hProcess9"/>
    <dgm:cxn modelId="{728D254D-F970-403E-85FA-2B18813E73F7}" srcId="{917482FF-AC0A-409D-A200-47631D036ECB}" destId="{46D1E604-9F35-4F61-8F5B-5FDD818FAA54}" srcOrd="2" destOrd="0" parTransId="{D826A486-C1D6-45F6-8DA4-86342C9F4F3C}" sibTransId="{518D3290-B729-4336-94AF-DDF429EBAF99}"/>
    <dgm:cxn modelId="{61A6F990-3C91-4826-AEE7-546216F68C30}" type="presParOf" srcId="{F5F27559-87E5-4F10-9DD9-A9E5C8771C5A}" destId="{FAE49CA3-2091-4403-B26B-D9AC80C06768}" srcOrd="0" destOrd="0" presId="urn:microsoft.com/office/officeart/2005/8/layout/hProcess9"/>
    <dgm:cxn modelId="{19318A18-88E7-4AD8-A7CD-86B4F597ECCD}" type="presParOf" srcId="{F5F27559-87E5-4F10-9DD9-A9E5C8771C5A}" destId="{D2B7AA1E-A199-4AF4-A711-6D8EE6E0A686}" srcOrd="1" destOrd="0" presId="urn:microsoft.com/office/officeart/2005/8/layout/hProcess9"/>
    <dgm:cxn modelId="{E283020A-AE2C-41D7-BEB7-235CECFED3F2}" type="presParOf" srcId="{D2B7AA1E-A199-4AF4-A711-6D8EE6E0A686}" destId="{CD54A5E0-C603-4C4B-84EF-3C3113C2BA40}" srcOrd="0" destOrd="0" presId="urn:microsoft.com/office/officeart/2005/8/layout/hProcess9"/>
    <dgm:cxn modelId="{C6E0BE1A-840F-49D2-A8E7-CEA275ACD5A5}" type="presParOf" srcId="{D2B7AA1E-A199-4AF4-A711-6D8EE6E0A686}" destId="{105D8B59-9FC9-4942-9B28-8C57C111CEE7}" srcOrd="1" destOrd="0" presId="urn:microsoft.com/office/officeart/2005/8/layout/hProcess9"/>
    <dgm:cxn modelId="{5C3EE2F8-7C61-45F7-AC3D-B7DDC4E634A7}" type="presParOf" srcId="{D2B7AA1E-A199-4AF4-A711-6D8EE6E0A686}" destId="{2A9AA4BD-5B62-4E83-9FC6-9F9A81C1F6BE}" srcOrd="2" destOrd="0" presId="urn:microsoft.com/office/officeart/2005/8/layout/hProcess9"/>
    <dgm:cxn modelId="{B8265CB1-4226-4379-B94F-0E569BE58732}" type="presParOf" srcId="{D2B7AA1E-A199-4AF4-A711-6D8EE6E0A686}" destId="{4E2604FC-18A2-49A0-94E6-A342AB83A2EA}" srcOrd="3" destOrd="0" presId="urn:microsoft.com/office/officeart/2005/8/layout/hProcess9"/>
    <dgm:cxn modelId="{CD20253B-35C5-4D4F-8670-C8127AB9F78F}" type="presParOf" srcId="{D2B7AA1E-A199-4AF4-A711-6D8EE6E0A686}" destId="{B57D84F1-6A25-4106-AFC6-A9957A229D1F}" srcOrd="4" destOrd="0" presId="urn:microsoft.com/office/officeart/2005/8/layout/hProcess9"/>
    <dgm:cxn modelId="{3DC3ABBB-7CCA-489D-9712-C08F29E2638D}" type="presParOf" srcId="{D2B7AA1E-A199-4AF4-A711-6D8EE6E0A686}" destId="{23D514E7-9DC2-4879-B834-8363A602AC25}" srcOrd="5" destOrd="0" presId="urn:microsoft.com/office/officeart/2005/8/layout/hProcess9"/>
    <dgm:cxn modelId="{9A93D9AF-FF19-4496-B598-1B262A9308BD}" type="presParOf" srcId="{D2B7AA1E-A199-4AF4-A711-6D8EE6E0A686}" destId="{49D5E47B-EB38-4CF8-AD70-E2F259A680DE}" srcOrd="6" destOrd="0" presId="urn:microsoft.com/office/officeart/2005/8/layout/hProcess9"/>
    <dgm:cxn modelId="{1CD43D96-3B9D-4A37-BDB2-F25D2612D2C1}" type="presParOf" srcId="{D2B7AA1E-A199-4AF4-A711-6D8EE6E0A686}" destId="{5AFFF941-A212-4A13-9BE9-157745EF9B0E}" srcOrd="7" destOrd="0" presId="urn:microsoft.com/office/officeart/2005/8/layout/hProcess9"/>
    <dgm:cxn modelId="{C9C7D69F-3A3A-4745-9D80-4C1D2CB833AA}" type="presParOf" srcId="{D2B7AA1E-A199-4AF4-A711-6D8EE6E0A686}" destId="{B8DA41EC-48D3-4B31-BEC8-FE7CA39A197E}" srcOrd="8" destOrd="0" presId="urn:microsoft.com/office/officeart/2005/8/layout/hProcess9"/>
    <dgm:cxn modelId="{DCB1AC43-1B77-41EE-B69B-13C38B74F3F7}" type="presParOf" srcId="{D2B7AA1E-A199-4AF4-A711-6D8EE6E0A686}" destId="{D16E6265-6910-4FB2-A604-4ECF3D2E7D1C}" srcOrd="9" destOrd="0" presId="urn:microsoft.com/office/officeart/2005/8/layout/hProcess9"/>
    <dgm:cxn modelId="{4D1F8B54-FAAD-42DB-8BEC-C2F70297A2AE}" type="presParOf" srcId="{D2B7AA1E-A199-4AF4-A711-6D8EE6E0A686}" destId="{C6B3FD87-E90B-4CD7-9F77-3143A980188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579E35E-138C-4608-A9F7-8104DB274BFF}" type="doc">
      <dgm:prSet loTypeId="urn:microsoft.com/office/officeart/2005/8/layout/chevron1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CAC463-2A18-487D-A96A-627D80D7CAF6}">
      <dgm:prSet/>
      <dgm:spPr/>
      <dgm:t>
        <a:bodyPr/>
        <a:lstStyle/>
        <a:p>
          <a:r>
            <a:rPr lang="en-US" dirty="0"/>
            <a:t>Phase 1 </a:t>
          </a:r>
        </a:p>
        <a:p>
          <a:r>
            <a:rPr lang="en-US" dirty="0"/>
            <a:t>(4 Months)</a:t>
          </a:r>
        </a:p>
      </dgm:t>
    </dgm:pt>
    <dgm:pt modelId="{DE315312-E098-410C-99B2-143A293E8D78}" type="parTrans" cxnId="{2CAE3956-B4C1-40C5-B71E-49CCC6D72EF9}">
      <dgm:prSet/>
      <dgm:spPr/>
      <dgm:t>
        <a:bodyPr/>
        <a:lstStyle/>
        <a:p>
          <a:endParaRPr lang="en-US"/>
        </a:p>
      </dgm:t>
    </dgm:pt>
    <dgm:pt modelId="{4816B3F3-C99B-403E-911D-3E1E895213AC}" type="sibTrans" cxnId="{2CAE3956-B4C1-40C5-B71E-49CCC6D72EF9}">
      <dgm:prSet/>
      <dgm:spPr/>
      <dgm:t>
        <a:bodyPr/>
        <a:lstStyle/>
        <a:p>
          <a:endParaRPr lang="en-US"/>
        </a:p>
      </dgm:t>
    </dgm:pt>
    <dgm:pt modelId="{91D7E9D1-6C67-439B-91CE-22719C6DA388}">
      <dgm:prSet/>
      <dgm:spPr/>
      <dgm:t>
        <a:bodyPr/>
        <a:lstStyle/>
        <a:p>
          <a:r>
            <a:rPr lang="en-US" dirty="0"/>
            <a:t>Phase 2 </a:t>
          </a:r>
        </a:p>
        <a:p>
          <a:r>
            <a:rPr lang="en-US" dirty="0"/>
            <a:t>(3 Months)</a:t>
          </a:r>
        </a:p>
      </dgm:t>
    </dgm:pt>
    <dgm:pt modelId="{EADADFD0-83DE-4EE2-AD60-9F73CD4F61B7}" type="parTrans" cxnId="{BA8665F9-2420-4AD0-B321-FFFDDEAFD4EF}">
      <dgm:prSet/>
      <dgm:spPr/>
      <dgm:t>
        <a:bodyPr/>
        <a:lstStyle/>
        <a:p>
          <a:endParaRPr lang="en-US"/>
        </a:p>
      </dgm:t>
    </dgm:pt>
    <dgm:pt modelId="{98A3FC8A-0463-4B66-9A1F-B12FCD2C55B4}" type="sibTrans" cxnId="{BA8665F9-2420-4AD0-B321-FFFDDEAFD4EF}">
      <dgm:prSet/>
      <dgm:spPr/>
      <dgm:t>
        <a:bodyPr/>
        <a:lstStyle/>
        <a:p>
          <a:endParaRPr lang="en-US"/>
        </a:p>
      </dgm:t>
    </dgm:pt>
    <dgm:pt modelId="{2E2F4DB1-C861-403B-BC7D-90A9A53811E7}">
      <dgm:prSet/>
      <dgm:spPr/>
      <dgm:t>
        <a:bodyPr/>
        <a:lstStyle/>
        <a:p>
          <a:r>
            <a:rPr lang="en-US" dirty="0"/>
            <a:t>Preparation phase </a:t>
          </a:r>
        </a:p>
        <a:p>
          <a:r>
            <a:rPr lang="en-US" dirty="0"/>
            <a:t>(1 Month)</a:t>
          </a:r>
        </a:p>
      </dgm:t>
    </dgm:pt>
    <dgm:pt modelId="{0748E1B1-0DB2-49C2-A4B5-BD11936C2D04}" type="parTrans" cxnId="{3814B6BB-9514-4811-8A00-37962CEC0AC2}">
      <dgm:prSet/>
      <dgm:spPr/>
      <dgm:t>
        <a:bodyPr/>
        <a:lstStyle/>
        <a:p>
          <a:endParaRPr lang="en-US"/>
        </a:p>
      </dgm:t>
    </dgm:pt>
    <dgm:pt modelId="{E28F6CB8-81A7-4BC1-BA27-AAA848E589DD}" type="sibTrans" cxnId="{3814B6BB-9514-4811-8A00-37962CEC0AC2}">
      <dgm:prSet/>
      <dgm:spPr/>
      <dgm:t>
        <a:bodyPr/>
        <a:lstStyle/>
        <a:p>
          <a:endParaRPr lang="en-US"/>
        </a:p>
      </dgm:t>
    </dgm:pt>
    <dgm:pt modelId="{26401784-2B70-4A0B-A277-9CD7097A2B4C}">
      <dgm:prSet/>
      <dgm:spPr/>
      <dgm:t>
        <a:bodyPr/>
        <a:lstStyle/>
        <a:p>
          <a:r>
            <a:rPr lang="en-US" dirty="0"/>
            <a:t>Detailed Scope</a:t>
          </a:r>
        </a:p>
      </dgm:t>
    </dgm:pt>
    <dgm:pt modelId="{FAF9F859-1D02-4097-BE0B-335275950676}" type="parTrans" cxnId="{ED13D724-1C42-415F-A3B7-851139AD6CBF}">
      <dgm:prSet/>
      <dgm:spPr/>
      <dgm:t>
        <a:bodyPr/>
        <a:lstStyle/>
        <a:p>
          <a:endParaRPr lang="en-US"/>
        </a:p>
      </dgm:t>
    </dgm:pt>
    <dgm:pt modelId="{CA2F068D-5D77-45F6-8141-A7F1D96846E6}" type="sibTrans" cxnId="{ED13D724-1C42-415F-A3B7-851139AD6CBF}">
      <dgm:prSet/>
      <dgm:spPr/>
      <dgm:t>
        <a:bodyPr/>
        <a:lstStyle/>
        <a:p>
          <a:endParaRPr lang="en-US"/>
        </a:p>
      </dgm:t>
    </dgm:pt>
    <dgm:pt modelId="{D1C75717-612F-4B29-B0DC-D23FA97DB9F7}">
      <dgm:prSet/>
      <dgm:spPr/>
      <dgm:t>
        <a:bodyPr/>
        <a:lstStyle/>
        <a:p>
          <a:r>
            <a:rPr lang="en-US" dirty="0"/>
            <a:t>Project full plan </a:t>
          </a:r>
        </a:p>
      </dgm:t>
    </dgm:pt>
    <dgm:pt modelId="{C8909794-7B52-4BEA-AB4D-C22CA7998CC8}" type="parTrans" cxnId="{7FE82F94-E945-4254-991F-0B4505351604}">
      <dgm:prSet/>
      <dgm:spPr/>
      <dgm:t>
        <a:bodyPr/>
        <a:lstStyle/>
        <a:p>
          <a:endParaRPr lang="en-US"/>
        </a:p>
      </dgm:t>
    </dgm:pt>
    <dgm:pt modelId="{15943503-EDE6-404A-BF4B-52BEAFAC0CCF}" type="sibTrans" cxnId="{7FE82F94-E945-4254-991F-0B4505351604}">
      <dgm:prSet/>
      <dgm:spPr/>
      <dgm:t>
        <a:bodyPr/>
        <a:lstStyle/>
        <a:p>
          <a:endParaRPr lang="en-US"/>
        </a:p>
      </dgm:t>
    </dgm:pt>
    <dgm:pt modelId="{4AF48A3B-2741-4B8F-89CD-6F2526954D1D}">
      <dgm:prSet/>
      <dgm:spPr/>
      <dgm:t>
        <a:bodyPr/>
        <a:lstStyle/>
        <a:p>
          <a:r>
            <a:rPr lang="en-US" dirty="0"/>
            <a:t>Resources allocation</a:t>
          </a:r>
        </a:p>
      </dgm:t>
    </dgm:pt>
    <dgm:pt modelId="{ECF0DF06-81CB-4580-9B1F-4037FDCE8215}" type="parTrans" cxnId="{9AA336A4-E04A-4C3F-8FF2-E8C26037E2A7}">
      <dgm:prSet/>
      <dgm:spPr/>
      <dgm:t>
        <a:bodyPr/>
        <a:lstStyle/>
        <a:p>
          <a:endParaRPr lang="en-US"/>
        </a:p>
      </dgm:t>
    </dgm:pt>
    <dgm:pt modelId="{1526AD14-06CF-4CD0-A41E-6EC6EADD9FB7}" type="sibTrans" cxnId="{9AA336A4-E04A-4C3F-8FF2-E8C26037E2A7}">
      <dgm:prSet/>
      <dgm:spPr/>
      <dgm:t>
        <a:bodyPr/>
        <a:lstStyle/>
        <a:p>
          <a:endParaRPr lang="en-US"/>
        </a:p>
      </dgm:t>
    </dgm:pt>
    <dgm:pt modelId="{7E773924-B315-4D22-AA48-42B3CF3F66BA}">
      <dgm:prSet/>
      <dgm:spPr/>
      <dgm:t>
        <a:bodyPr/>
        <a:lstStyle/>
        <a:p>
          <a:r>
            <a:rPr lang="en-US" dirty="0"/>
            <a:t>Prioritization</a:t>
          </a:r>
        </a:p>
      </dgm:t>
    </dgm:pt>
    <dgm:pt modelId="{AB72139D-6BE0-463C-8133-303D6F556C9C}" type="parTrans" cxnId="{256EDEDA-99A0-43B6-A086-7270AF2FCBBE}">
      <dgm:prSet/>
      <dgm:spPr/>
      <dgm:t>
        <a:bodyPr/>
        <a:lstStyle/>
        <a:p>
          <a:endParaRPr lang="en-US"/>
        </a:p>
      </dgm:t>
    </dgm:pt>
    <dgm:pt modelId="{84958E5B-B6CF-4625-8DD1-20DA894CBAD6}" type="sibTrans" cxnId="{256EDEDA-99A0-43B6-A086-7270AF2FCBBE}">
      <dgm:prSet/>
      <dgm:spPr/>
      <dgm:t>
        <a:bodyPr/>
        <a:lstStyle/>
        <a:p>
          <a:endParaRPr lang="en-US"/>
        </a:p>
      </dgm:t>
    </dgm:pt>
    <dgm:pt modelId="{0CCC47EA-1D20-4FB4-83C4-069D8A258275}">
      <dgm:prSet/>
      <dgm:spPr/>
      <dgm:t>
        <a:bodyPr/>
        <a:lstStyle/>
        <a:p>
          <a:r>
            <a:rPr lang="en-US" dirty="0"/>
            <a:t>Approvals</a:t>
          </a:r>
        </a:p>
      </dgm:t>
    </dgm:pt>
    <dgm:pt modelId="{9301E073-3823-493D-B670-2C7EF7B5CD17}" type="parTrans" cxnId="{0CD97A79-1751-42C4-9E8D-B16500E69186}">
      <dgm:prSet/>
      <dgm:spPr/>
      <dgm:t>
        <a:bodyPr/>
        <a:lstStyle/>
        <a:p>
          <a:endParaRPr lang="en-US"/>
        </a:p>
      </dgm:t>
    </dgm:pt>
    <dgm:pt modelId="{65416C9C-5CF5-4BD4-BDF4-3892719DA5A6}" type="sibTrans" cxnId="{0CD97A79-1751-42C4-9E8D-B16500E69186}">
      <dgm:prSet/>
      <dgm:spPr/>
      <dgm:t>
        <a:bodyPr/>
        <a:lstStyle/>
        <a:p>
          <a:endParaRPr lang="en-US"/>
        </a:p>
      </dgm:t>
    </dgm:pt>
    <dgm:pt modelId="{51A894A2-828B-4125-9A37-58F1413047CD}">
      <dgm:prSet/>
      <dgm:spPr/>
      <dgm:t>
        <a:bodyPr/>
        <a:lstStyle/>
        <a:p>
          <a:r>
            <a:rPr lang="en-US" dirty="0"/>
            <a:t>Lead Management</a:t>
          </a:r>
        </a:p>
      </dgm:t>
    </dgm:pt>
    <dgm:pt modelId="{6B3E1688-28D7-45E2-AED8-5EC22CB30B70}" type="parTrans" cxnId="{EF443BE5-1E5C-40C2-8AF4-5086A4A8C717}">
      <dgm:prSet/>
      <dgm:spPr/>
      <dgm:t>
        <a:bodyPr/>
        <a:lstStyle/>
        <a:p>
          <a:endParaRPr lang="en-US"/>
        </a:p>
      </dgm:t>
    </dgm:pt>
    <dgm:pt modelId="{3F7CE649-9AC3-401C-B97A-720D4780CA32}" type="sibTrans" cxnId="{EF443BE5-1E5C-40C2-8AF4-5086A4A8C717}">
      <dgm:prSet/>
      <dgm:spPr/>
      <dgm:t>
        <a:bodyPr/>
        <a:lstStyle/>
        <a:p>
          <a:endParaRPr lang="en-US"/>
        </a:p>
      </dgm:t>
    </dgm:pt>
    <dgm:pt modelId="{15B909C9-FCF7-47C9-9E8F-EA7EB62BD4E3}">
      <dgm:prSet/>
      <dgm:spPr/>
      <dgm:t>
        <a:bodyPr/>
        <a:lstStyle/>
        <a:p>
          <a:r>
            <a:rPr lang="en-US" dirty="0"/>
            <a:t>Bank Integration</a:t>
          </a:r>
        </a:p>
      </dgm:t>
    </dgm:pt>
    <dgm:pt modelId="{2817A0A4-7AF9-4470-9AB3-3CEA135F5BB9}" type="parTrans" cxnId="{945C09DA-45B8-45D9-A57F-CB8D7F7C82AF}">
      <dgm:prSet/>
      <dgm:spPr/>
      <dgm:t>
        <a:bodyPr/>
        <a:lstStyle/>
        <a:p>
          <a:endParaRPr lang="en-US"/>
        </a:p>
      </dgm:t>
    </dgm:pt>
    <dgm:pt modelId="{43E9FCEF-A84C-4AFF-8C34-64FCAE0EBB16}" type="sibTrans" cxnId="{945C09DA-45B8-45D9-A57F-CB8D7F7C82AF}">
      <dgm:prSet/>
      <dgm:spPr/>
      <dgm:t>
        <a:bodyPr/>
        <a:lstStyle/>
        <a:p>
          <a:endParaRPr lang="en-US"/>
        </a:p>
      </dgm:t>
    </dgm:pt>
    <dgm:pt modelId="{5FDA01E3-81F0-4C81-885D-BD8B1A1CE277}">
      <dgm:prSet/>
      <dgm:spPr/>
      <dgm:t>
        <a:bodyPr/>
        <a:lstStyle/>
        <a:p>
          <a:r>
            <a:rPr lang="en-US" dirty="0"/>
            <a:t>Projects Management</a:t>
          </a:r>
        </a:p>
      </dgm:t>
    </dgm:pt>
    <dgm:pt modelId="{330FB4EE-11D3-4BB7-9F03-718FF9EC5406}" type="parTrans" cxnId="{E0317D1A-FB4F-4846-90CD-DF24B83D73B0}">
      <dgm:prSet/>
      <dgm:spPr/>
      <dgm:t>
        <a:bodyPr/>
        <a:lstStyle/>
        <a:p>
          <a:endParaRPr lang="en-US"/>
        </a:p>
      </dgm:t>
    </dgm:pt>
    <dgm:pt modelId="{E3F0975F-F1FD-4117-8077-346FD324DEE0}" type="sibTrans" cxnId="{E0317D1A-FB4F-4846-90CD-DF24B83D73B0}">
      <dgm:prSet/>
      <dgm:spPr/>
      <dgm:t>
        <a:bodyPr/>
        <a:lstStyle/>
        <a:p>
          <a:endParaRPr lang="en-US"/>
        </a:p>
      </dgm:t>
    </dgm:pt>
    <dgm:pt modelId="{BB23A90E-E2A5-4CF9-A319-B3E00E5C94CB}">
      <dgm:prSet/>
      <dgm:spPr/>
      <dgm:t>
        <a:bodyPr/>
        <a:lstStyle/>
        <a:p>
          <a:r>
            <a:rPr lang="en-US" dirty="0"/>
            <a:t>Workflow Management</a:t>
          </a:r>
        </a:p>
      </dgm:t>
    </dgm:pt>
    <dgm:pt modelId="{1B4B546A-5EFF-4ED2-AF2B-6ACC6024EF4D}" type="parTrans" cxnId="{6C443AF7-6CB5-49C8-A325-B6CDEE83CB05}">
      <dgm:prSet/>
      <dgm:spPr/>
      <dgm:t>
        <a:bodyPr/>
        <a:lstStyle/>
        <a:p>
          <a:endParaRPr lang="en-US"/>
        </a:p>
      </dgm:t>
    </dgm:pt>
    <dgm:pt modelId="{3E7155F8-38E7-40AC-805F-DD6C2DB77B04}" type="sibTrans" cxnId="{6C443AF7-6CB5-49C8-A325-B6CDEE83CB05}">
      <dgm:prSet/>
      <dgm:spPr/>
      <dgm:t>
        <a:bodyPr/>
        <a:lstStyle/>
        <a:p>
          <a:endParaRPr lang="en-US"/>
        </a:p>
      </dgm:t>
    </dgm:pt>
    <dgm:pt modelId="{BE0E462D-D9A6-4EA3-A3F8-0133891A6118}">
      <dgm:prSet/>
      <dgm:spPr/>
      <dgm:t>
        <a:bodyPr/>
        <a:lstStyle/>
        <a:p>
          <a:r>
            <a:rPr lang="en-US" dirty="0"/>
            <a:t>Client Management</a:t>
          </a:r>
        </a:p>
      </dgm:t>
    </dgm:pt>
    <dgm:pt modelId="{78391AEF-EC04-4660-9399-9AB3EA961468}" type="parTrans" cxnId="{5B62A12D-C1B1-4908-95E0-21CCD1F41194}">
      <dgm:prSet/>
      <dgm:spPr/>
      <dgm:t>
        <a:bodyPr/>
        <a:lstStyle/>
        <a:p>
          <a:endParaRPr lang="en-US"/>
        </a:p>
      </dgm:t>
    </dgm:pt>
    <dgm:pt modelId="{68A8F377-D944-4D25-8159-AA43602B2803}" type="sibTrans" cxnId="{5B62A12D-C1B1-4908-95E0-21CCD1F41194}">
      <dgm:prSet/>
      <dgm:spPr/>
      <dgm:t>
        <a:bodyPr/>
        <a:lstStyle/>
        <a:p>
          <a:endParaRPr lang="en-US"/>
        </a:p>
      </dgm:t>
    </dgm:pt>
    <dgm:pt modelId="{7E432A1C-52A7-461F-B6F7-458DC6FCE407}">
      <dgm:prSet/>
      <dgm:spPr/>
      <dgm:t>
        <a:bodyPr/>
        <a:lstStyle/>
        <a:p>
          <a:r>
            <a:rPr lang="en-US" dirty="0"/>
            <a:t>Basic Users Management (Module and activity)</a:t>
          </a:r>
        </a:p>
      </dgm:t>
    </dgm:pt>
    <dgm:pt modelId="{07BD77A3-E289-4150-AD4E-3E20D30F93ED}" type="parTrans" cxnId="{0DB0EFFB-AF58-4D64-89EF-3A54F902D0C6}">
      <dgm:prSet/>
      <dgm:spPr/>
      <dgm:t>
        <a:bodyPr/>
        <a:lstStyle/>
        <a:p>
          <a:endParaRPr lang="en-US"/>
        </a:p>
      </dgm:t>
    </dgm:pt>
    <dgm:pt modelId="{FBF59384-0765-474C-A321-E61300D15C03}" type="sibTrans" cxnId="{0DB0EFFB-AF58-4D64-89EF-3A54F902D0C6}">
      <dgm:prSet/>
      <dgm:spPr/>
      <dgm:t>
        <a:bodyPr/>
        <a:lstStyle/>
        <a:p>
          <a:endParaRPr lang="en-US"/>
        </a:p>
      </dgm:t>
    </dgm:pt>
    <dgm:pt modelId="{9E82F2B7-1AC6-4B8C-991E-65A7A2225677}">
      <dgm:prSet/>
      <dgm:spPr/>
      <dgm:t>
        <a:bodyPr/>
        <a:lstStyle/>
        <a:p>
          <a:r>
            <a:rPr lang="en-US" dirty="0"/>
            <a:t>Basic Reports</a:t>
          </a:r>
        </a:p>
      </dgm:t>
    </dgm:pt>
    <dgm:pt modelId="{979E483C-4BB1-461B-A6BC-FD69DABFB43E}" type="parTrans" cxnId="{F2E709FA-33EE-47B4-8246-62D04C6B4217}">
      <dgm:prSet/>
      <dgm:spPr/>
      <dgm:t>
        <a:bodyPr/>
        <a:lstStyle/>
        <a:p>
          <a:endParaRPr lang="en-US"/>
        </a:p>
      </dgm:t>
    </dgm:pt>
    <dgm:pt modelId="{E127902D-DE81-43F4-AAE7-30054DC7BF37}" type="sibTrans" cxnId="{F2E709FA-33EE-47B4-8246-62D04C6B4217}">
      <dgm:prSet/>
      <dgm:spPr/>
      <dgm:t>
        <a:bodyPr/>
        <a:lstStyle/>
        <a:p>
          <a:endParaRPr lang="en-US"/>
        </a:p>
      </dgm:t>
    </dgm:pt>
    <dgm:pt modelId="{71484CA7-C312-47BC-9EC4-FBF8EDA431CD}">
      <dgm:prSet/>
      <dgm:spPr/>
      <dgm:t>
        <a:bodyPr/>
        <a:lstStyle/>
        <a:p>
          <a:r>
            <a:rPr lang="en-US" dirty="0"/>
            <a:t>Advanced Analytics</a:t>
          </a:r>
        </a:p>
      </dgm:t>
    </dgm:pt>
    <dgm:pt modelId="{B4B15069-E4B1-48EE-BCAE-BECBE4AFEA0B}" type="parTrans" cxnId="{C4CED46F-EAFC-4351-9A59-743C00E558F8}">
      <dgm:prSet/>
      <dgm:spPr/>
      <dgm:t>
        <a:bodyPr/>
        <a:lstStyle/>
        <a:p>
          <a:endParaRPr lang="en-US"/>
        </a:p>
      </dgm:t>
    </dgm:pt>
    <dgm:pt modelId="{5F0E0F3E-F2A0-4FAB-87E7-28ACDBF80B15}" type="sibTrans" cxnId="{C4CED46F-EAFC-4351-9A59-743C00E558F8}">
      <dgm:prSet/>
      <dgm:spPr/>
      <dgm:t>
        <a:bodyPr/>
        <a:lstStyle/>
        <a:p>
          <a:endParaRPr lang="en-US"/>
        </a:p>
      </dgm:t>
    </dgm:pt>
    <dgm:pt modelId="{A3417278-B4AB-4A29-95DA-744C6509E015}">
      <dgm:prSet/>
      <dgm:spPr/>
      <dgm:t>
        <a:bodyPr/>
        <a:lstStyle/>
        <a:p>
          <a:r>
            <a:rPr lang="en-US" dirty="0"/>
            <a:t>Advanced Users Management (Data access)</a:t>
          </a:r>
        </a:p>
      </dgm:t>
    </dgm:pt>
    <dgm:pt modelId="{4E37198A-6A8A-4254-B6A8-8FFAA9F99C02}" type="parTrans" cxnId="{E0BE113F-5403-4FC5-97B5-5B99B032DB60}">
      <dgm:prSet/>
      <dgm:spPr/>
      <dgm:t>
        <a:bodyPr/>
        <a:lstStyle/>
        <a:p>
          <a:endParaRPr lang="en-US"/>
        </a:p>
      </dgm:t>
    </dgm:pt>
    <dgm:pt modelId="{D4FC3A54-9957-4DEE-AE03-A084021E520D}" type="sibTrans" cxnId="{E0BE113F-5403-4FC5-97B5-5B99B032DB60}">
      <dgm:prSet/>
      <dgm:spPr/>
      <dgm:t>
        <a:bodyPr/>
        <a:lstStyle/>
        <a:p>
          <a:endParaRPr lang="en-US"/>
        </a:p>
      </dgm:t>
    </dgm:pt>
    <dgm:pt modelId="{43EE46B9-72BD-4532-9128-458BF68E17DB}">
      <dgm:prSet/>
      <dgm:spPr/>
      <dgm:t>
        <a:bodyPr/>
        <a:lstStyle/>
        <a:p>
          <a:r>
            <a:rPr lang="en-US" dirty="0"/>
            <a:t>Contractors Management</a:t>
          </a:r>
        </a:p>
      </dgm:t>
    </dgm:pt>
    <dgm:pt modelId="{9DE6A383-B345-464C-B6F4-2E9D1226B44E}" type="parTrans" cxnId="{4B796AA9-0209-4F35-B122-C889A50E3B4E}">
      <dgm:prSet/>
      <dgm:spPr/>
      <dgm:t>
        <a:bodyPr/>
        <a:lstStyle/>
        <a:p>
          <a:endParaRPr lang="en-US"/>
        </a:p>
      </dgm:t>
    </dgm:pt>
    <dgm:pt modelId="{9F3C29F8-AE8F-4054-8683-B5229E6BAE56}" type="sibTrans" cxnId="{4B796AA9-0209-4F35-B122-C889A50E3B4E}">
      <dgm:prSet/>
      <dgm:spPr/>
      <dgm:t>
        <a:bodyPr/>
        <a:lstStyle/>
        <a:p>
          <a:endParaRPr lang="en-US"/>
        </a:p>
      </dgm:t>
    </dgm:pt>
    <dgm:pt modelId="{97D8B105-7803-4554-961C-553B54EAAC1D}" type="pres">
      <dgm:prSet presAssocID="{F579E35E-138C-4608-A9F7-8104DB274B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249FA7-E9FA-4964-B4BB-8F0503A1AE05}" type="pres">
      <dgm:prSet presAssocID="{2E2F4DB1-C861-403B-BC7D-90A9A53811E7}" presName="composite" presStyleCnt="0"/>
      <dgm:spPr/>
    </dgm:pt>
    <dgm:pt modelId="{B737ACA4-C6B8-419E-965C-4537BAED3586}" type="pres">
      <dgm:prSet presAssocID="{2E2F4DB1-C861-403B-BC7D-90A9A53811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E0001-BE47-4EFA-9454-CD910636EF8F}" type="pres">
      <dgm:prSet presAssocID="{2E2F4DB1-C861-403B-BC7D-90A9A53811E7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AC725-3A9D-4A94-BD00-D7939BBD341B}" type="pres">
      <dgm:prSet presAssocID="{E28F6CB8-81A7-4BC1-BA27-AAA848E589DD}" presName="space" presStyleCnt="0"/>
      <dgm:spPr/>
    </dgm:pt>
    <dgm:pt modelId="{9F26A5F0-53EE-4DD4-A9A7-6C8167B0531C}" type="pres">
      <dgm:prSet presAssocID="{6ECAC463-2A18-487D-A96A-627D80D7CAF6}" presName="composite" presStyleCnt="0"/>
      <dgm:spPr/>
    </dgm:pt>
    <dgm:pt modelId="{DC3CEFF1-69E6-443A-9387-9AEF320DCC33}" type="pres">
      <dgm:prSet presAssocID="{6ECAC463-2A18-487D-A96A-627D80D7CAF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89B2B-0E78-439A-B7CF-4BD43F932526}" type="pres">
      <dgm:prSet presAssocID="{6ECAC463-2A18-487D-A96A-627D80D7CAF6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E6588-4BEA-4B53-BFC4-118E946774C5}" type="pres">
      <dgm:prSet presAssocID="{4816B3F3-C99B-403E-911D-3E1E895213AC}" presName="space" presStyleCnt="0"/>
      <dgm:spPr/>
    </dgm:pt>
    <dgm:pt modelId="{05B5DE76-1AFD-475C-891F-3D46A57A7BA6}" type="pres">
      <dgm:prSet presAssocID="{91D7E9D1-6C67-439B-91CE-22719C6DA388}" presName="composite" presStyleCnt="0"/>
      <dgm:spPr/>
    </dgm:pt>
    <dgm:pt modelId="{557D269D-61BA-40FD-8BEA-6992689FD6DD}" type="pres">
      <dgm:prSet presAssocID="{91D7E9D1-6C67-439B-91CE-22719C6DA388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A503C-6DE4-4F63-8144-08E207E20094}" type="pres">
      <dgm:prSet presAssocID="{91D7E9D1-6C67-439B-91CE-22719C6DA388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AE3956-B4C1-40C5-B71E-49CCC6D72EF9}" srcId="{F579E35E-138C-4608-A9F7-8104DB274BFF}" destId="{6ECAC463-2A18-487D-A96A-627D80D7CAF6}" srcOrd="1" destOrd="0" parTransId="{DE315312-E098-410C-99B2-143A293E8D78}" sibTransId="{4816B3F3-C99B-403E-911D-3E1E895213AC}"/>
    <dgm:cxn modelId="{01A84D6B-FB4C-4831-BD48-B4B0A1A01B7D}" type="presOf" srcId="{2E2F4DB1-C861-403B-BC7D-90A9A53811E7}" destId="{B737ACA4-C6B8-419E-965C-4537BAED3586}" srcOrd="0" destOrd="0" presId="urn:microsoft.com/office/officeart/2005/8/layout/chevron1"/>
    <dgm:cxn modelId="{EF443BE5-1E5C-40C2-8AF4-5086A4A8C717}" srcId="{6ECAC463-2A18-487D-A96A-627D80D7CAF6}" destId="{51A894A2-828B-4125-9A37-58F1413047CD}" srcOrd="0" destOrd="0" parTransId="{6B3E1688-28D7-45E2-AED8-5EC22CB30B70}" sibTransId="{3F7CE649-9AC3-401C-B97A-720D4780CA32}"/>
    <dgm:cxn modelId="{933B3210-30E8-4CB5-8166-E57579A75CA7}" type="presOf" srcId="{9E82F2B7-1AC6-4B8C-991E-65A7A2225677}" destId="{BE989B2B-0E78-439A-B7CF-4BD43F932526}" srcOrd="0" destOrd="5" presId="urn:microsoft.com/office/officeart/2005/8/layout/chevron1"/>
    <dgm:cxn modelId="{D035563C-C9A6-4A61-985E-B5F3F3B07492}" type="presOf" srcId="{15B909C9-FCF7-47C9-9E8F-EA7EB62BD4E3}" destId="{BE5A503C-6DE4-4F63-8144-08E207E20094}" srcOrd="0" destOrd="0" presId="urn:microsoft.com/office/officeart/2005/8/layout/chevron1"/>
    <dgm:cxn modelId="{7FE82F94-E945-4254-991F-0B4505351604}" srcId="{2E2F4DB1-C861-403B-BC7D-90A9A53811E7}" destId="{D1C75717-612F-4B29-B0DC-D23FA97DB9F7}" srcOrd="1" destOrd="0" parTransId="{C8909794-7B52-4BEA-AB4D-C22CA7998CC8}" sibTransId="{15943503-EDE6-404A-BF4B-52BEAFAC0CCF}"/>
    <dgm:cxn modelId="{91AC81E7-64D2-46E5-8124-C0B67FCF13A9}" type="presOf" srcId="{5FDA01E3-81F0-4C81-885D-BD8B1A1CE277}" destId="{BE989B2B-0E78-439A-B7CF-4BD43F932526}" srcOrd="0" destOrd="1" presId="urn:microsoft.com/office/officeart/2005/8/layout/chevron1"/>
    <dgm:cxn modelId="{ED13D724-1C42-415F-A3B7-851139AD6CBF}" srcId="{2E2F4DB1-C861-403B-BC7D-90A9A53811E7}" destId="{26401784-2B70-4A0B-A277-9CD7097A2B4C}" srcOrd="0" destOrd="0" parTransId="{FAF9F859-1D02-4097-BE0B-335275950676}" sibTransId="{CA2F068D-5D77-45F6-8141-A7F1D96846E6}"/>
    <dgm:cxn modelId="{E0317D1A-FB4F-4846-90CD-DF24B83D73B0}" srcId="{6ECAC463-2A18-487D-A96A-627D80D7CAF6}" destId="{5FDA01E3-81F0-4C81-885D-BD8B1A1CE277}" srcOrd="1" destOrd="0" parTransId="{330FB4EE-11D3-4BB7-9F03-718FF9EC5406}" sibTransId="{E3F0975F-F1FD-4117-8077-346FD324DEE0}"/>
    <dgm:cxn modelId="{D136BFF5-559D-4FF1-BD3E-F1E912FE4AD5}" type="presOf" srcId="{F579E35E-138C-4608-A9F7-8104DB274BFF}" destId="{97D8B105-7803-4554-961C-553B54EAAC1D}" srcOrd="0" destOrd="0" presId="urn:microsoft.com/office/officeart/2005/8/layout/chevron1"/>
    <dgm:cxn modelId="{59287EF5-68B2-46AF-B8EE-ECA93DDC78D7}" type="presOf" srcId="{26401784-2B70-4A0B-A277-9CD7097A2B4C}" destId="{954E0001-BE47-4EFA-9454-CD910636EF8F}" srcOrd="0" destOrd="0" presId="urn:microsoft.com/office/officeart/2005/8/layout/chevron1"/>
    <dgm:cxn modelId="{E0BE113F-5403-4FC5-97B5-5B99B032DB60}" srcId="{91D7E9D1-6C67-439B-91CE-22719C6DA388}" destId="{A3417278-B4AB-4A29-95DA-744C6509E015}" srcOrd="1" destOrd="0" parTransId="{4E37198A-6A8A-4254-B6A8-8FFAA9F99C02}" sibTransId="{D4FC3A54-9957-4DEE-AE03-A084021E520D}"/>
    <dgm:cxn modelId="{BA8665F9-2420-4AD0-B321-FFFDDEAFD4EF}" srcId="{F579E35E-138C-4608-A9F7-8104DB274BFF}" destId="{91D7E9D1-6C67-439B-91CE-22719C6DA388}" srcOrd="2" destOrd="0" parTransId="{EADADFD0-83DE-4EE2-AD60-9F73CD4F61B7}" sibTransId="{98A3FC8A-0463-4B66-9A1F-B12FCD2C55B4}"/>
    <dgm:cxn modelId="{945C09DA-45B8-45D9-A57F-CB8D7F7C82AF}" srcId="{91D7E9D1-6C67-439B-91CE-22719C6DA388}" destId="{15B909C9-FCF7-47C9-9E8F-EA7EB62BD4E3}" srcOrd="0" destOrd="0" parTransId="{2817A0A4-7AF9-4470-9AB3-3CEA135F5BB9}" sibTransId="{43E9FCEF-A84C-4AFF-8C34-64FCAE0EBB16}"/>
    <dgm:cxn modelId="{50A22D3E-3317-4DF4-8FA1-E4284D67B5BB}" type="presOf" srcId="{51A894A2-828B-4125-9A37-58F1413047CD}" destId="{BE989B2B-0E78-439A-B7CF-4BD43F932526}" srcOrd="0" destOrd="0" presId="urn:microsoft.com/office/officeart/2005/8/layout/chevron1"/>
    <dgm:cxn modelId="{0DB0EFFB-AF58-4D64-89EF-3A54F902D0C6}" srcId="{6ECAC463-2A18-487D-A96A-627D80D7CAF6}" destId="{7E432A1C-52A7-461F-B6F7-458DC6FCE407}" srcOrd="4" destOrd="0" parTransId="{07BD77A3-E289-4150-AD4E-3E20D30F93ED}" sibTransId="{FBF59384-0765-474C-A321-E61300D15C03}"/>
    <dgm:cxn modelId="{256EDEDA-99A0-43B6-A086-7270AF2FCBBE}" srcId="{2E2F4DB1-C861-403B-BC7D-90A9A53811E7}" destId="{7E773924-B315-4D22-AA48-42B3CF3F66BA}" srcOrd="3" destOrd="0" parTransId="{AB72139D-6BE0-463C-8133-303D6F556C9C}" sibTransId="{84958E5B-B6CF-4625-8DD1-20DA894CBAD6}"/>
    <dgm:cxn modelId="{F2E709FA-33EE-47B4-8246-62D04C6B4217}" srcId="{6ECAC463-2A18-487D-A96A-627D80D7CAF6}" destId="{9E82F2B7-1AC6-4B8C-991E-65A7A2225677}" srcOrd="5" destOrd="0" parTransId="{979E483C-4BB1-461B-A6BC-FD69DABFB43E}" sibTransId="{E127902D-DE81-43F4-AAE7-30054DC7BF37}"/>
    <dgm:cxn modelId="{3814B6BB-9514-4811-8A00-37962CEC0AC2}" srcId="{F579E35E-138C-4608-A9F7-8104DB274BFF}" destId="{2E2F4DB1-C861-403B-BC7D-90A9A53811E7}" srcOrd="0" destOrd="0" parTransId="{0748E1B1-0DB2-49C2-A4B5-BD11936C2D04}" sibTransId="{E28F6CB8-81A7-4BC1-BA27-AAA848E589DD}"/>
    <dgm:cxn modelId="{0CD97A79-1751-42C4-9E8D-B16500E69186}" srcId="{2E2F4DB1-C861-403B-BC7D-90A9A53811E7}" destId="{0CCC47EA-1D20-4FB4-83C4-069D8A258275}" srcOrd="4" destOrd="0" parTransId="{9301E073-3823-493D-B670-2C7EF7B5CD17}" sibTransId="{65416C9C-5CF5-4BD4-BDF4-3892719DA5A6}"/>
    <dgm:cxn modelId="{FDBE968F-F9C2-4ADA-90A0-AE23C901AB42}" type="presOf" srcId="{6ECAC463-2A18-487D-A96A-627D80D7CAF6}" destId="{DC3CEFF1-69E6-443A-9387-9AEF320DCC33}" srcOrd="0" destOrd="0" presId="urn:microsoft.com/office/officeart/2005/8/layout/chevron1"/>
    <dgm:cxn modelId="{C7FBCF02-DB5D-4F3B-94FE-6B3D2C350A3E}" type="presOf" srcId="{A3417278-B4AB-4A29-95DA-744C6509E015}" destId="{BE5A503C-6DE4-4F63-8144-08E207E20094}" srcOrd="0" destOrd="1" presId="urn:microsoft.com/office/officeart/2005/8/layout/chevron1"/>
    <dgm:cxn modelId="{5D2CA157-8C2A-4025-975B-6267C6F3A32E}" type="presOf" srcId="{7E432A1C-52A7-461F-B6F7-458DC6FCE407}" destId="{BE989B2B-0E78-439A-B7CF-4BD43F932526}" srcOrd="0" destOrd="4" presId="urn:microsoft.com/office/officeart/2005/8/layout/chevron1"/>
    <dgm:cxn modelId="{5B62A12D-C1B1-4908-95E0-21CCD1F41194}" srcId="{6ECAC463-2A18-487D-A96A-627D80D7CAF6}" destId="{BE0E462D-D9A6-4EA3-A3F8-0133891A6118}" srcOrd="3" destOrd="0" parTransId="{78391AEF-EC04-4660-9399-9AB3EA961468}" sibTransId="{68A8F377-D944-4D25-8159-AA43602B2803}"/>
    <dgm:cxn modelId="{002D7F82-E39F-4977-A094-8476E8BFED03}" type="presOf" srcId="{D1C75717-612F-4B29-B0DC-D23FA97DB9F7}" destId="{954E0001-BE47-4EFA-9454-CD910636EF8F}" srcOrd="0" destOrd="1" presId="urn:microsoft.com/office/officeart/2005/8/layout/chevron1"/>
    <dgm:cxn modelId="{07E410BB-3F6B-4317-B0E0-A78F43FFD7BB}" type="presOf" srcId="{4AF48A3B-2741-4B8F-89CD-6F2526954D1D}" destId="{954E0001-BE47-4EFA-9454-CD910636EF8F}" srcOrd="0" destOrd="2" presId="urn:microsoft.com/office/officeart/2005/8/layout/chevron1"/>
    <dgm:cxn modelId="{C8CB5EC7-750A-45C5-B822-4F22E0DFB91B}" type="presOf" srcId="{BB23A90E-E2A5-4CF9-A319-B3E00E5C94CB}" destId="{BE989B2B-0E78-439A-B7CF-4BD43F932526}" srcOrd="0" destOrd="2" presId="urn:microsoft.com/office/officeart/2005/8/layout/chevron1"/>
    <dgm:cxn modelId="{9AA336A4-E04A-4C3F-8FF2-E8C26037E2A7}" srcId="{2E2F4DB1-C861-403B-BC7D-90A9A53811E7}" destId="{4AF48A3B-2741-4B8F-89CD-6F2526954D1D}" srcOrd="2" destOrd="0" parTransId="{ECF0DF06-81CB-4580-9B1F-4037FDCE8215}" sibTransId="{1526AD14-06CF-4CD0-A41E-6EC6EADD9FB7}"/>
    <dgm:cxn modelId="{5A51FBC3-9224-474C-88DE-AC4A4F6F87C5}" type="presOf" srcId="{43EE46B9-72BD-4532-9128-458BF68E17DB}" destId="{BE5A503C-6DE4-4F63-8144-08E207E20094}" srcOrd="0" destOrd="2" presId="urn:microsoft.com/office/officeart/2005/8/layout/chevron1"/>
    <dgm:cxn modelId="{6C443AF7-6CB5-49C8-A325-B6CDEE83CB05}" srcId="{6ECAC463-2A18-487D-A96A-627D80D7CAF6}" destId="{BB23A90E-E2A5-4CF9-A319-B3E00E5C94CB}" srcOrd="2" destOrd="0" parTransId="{1B4B546A-5EFF-4ED2-AF2B-6ACC6024EF4D}" sibTransId="{3E7155F8-38E7-40AC-805F-DD6C2DB77B04}"/>
    <dgm:cxn modelId="{386947FB-E772-4F32-BD51-CC4D1AF06AC3}" type="presOf" srcId="{0CCC47EA-1D20-4FB4-83C4-069D8A258275}" destId="{954E0001-BE47-4EFA-9454-CD910636EF8F}" srcOrd="0" destOrd="4" presId="urn:microsoft.com/office/officeart/2005/8/layout/chevron1"/>
    <dgm:cxn modelId="{70F22149-7679-4BAE-A052-6F5721F3DE7B}" type="presOf" srcId="{7E773924-B315-4D22-AA48-42B3CF3F66BA}" destId="{954E0001-BE47-4EFA-9454-CD910636EF8F}" srcOrd="0" destOrd="3" presId="urn:microsoft.com/office/officeart/2005/8/layout/chevron1"/>
    <dgm:cxn modelId="{C4CED46F-EAFC-4351-9A59-743C00E558F8}" srcId="{91D7E9D1-6C67-439B-91CE-22719C6DA388}" destId="{71484CA7-C312-47BC-9EC4-FBF8EDA431CD}" srcOrd="3" destOrd="0" parTransId="{B4B15069-E4B1-48EE-BCAE-BECBE4AFEA0B}" sibTransId="{5F0E0F3E-F2A0-4FAB-87E7-28ACDBF80B15}"/>
    <dgm:cxn modelId="{56E2A66B-2CF1-48D5-B2C7-21DBCB338038}" type="presOf" srcId="{91D7E9D1-6C67-439B-91CE-22719C6DA388}" destId="{557D269D-61BA-40FD-8BEA-6992689FD6DD}" srcOrd="0" destOrd="0" presId="urn:microsoft.com/office/officeart/2005/8/layout/chevron1"/>
    <dgm:cxn modelId="{1343A101-4FC6-4C33-ACE9-F09A1D912C06}" type="presOf" srcId="{BE0E462D-D9A6-4EA3-A3F8-0133891A6118}" destId="{BE989B2B-0E78-439A-B7CF-4BD43F932526}" srcOrd="0" destOrd="3" presId="urn:microsoft.com/office/officeart/2005/8/layout/chevron1"/>
    <dgm:cxn modelId="{ABBEE8BD-455E-484A-878A-C56B3D09F3B6}" type="presOf" srcId="{71484CA7-C312-47BC-9EC4-FBF8EDA431CD}" destId="{BE5A503C-6DE4-4F63-8144-08E207E20094}" srcOrd="0" destOrd="3" presId="urn:microsoft.com/office/officeart/2005/8/layout/chevron1"/>
    <dgm:cxn modelId="{4B796AA9-0209-4F35-B122-C889A50E3B4E}" srcId="{91D7E9D1-6C67-439B-91CE-22719C6DA388}" destId="{43EE46B9-72BD-4532-9128-458BF68E17DB}" srcOrd="2" destOrd="0" parTransId="{9DE6A383-B345-464C-B6F4-2E9D1226B44E}" sibTransId="{9F3C29F8-AE8F-4054-8683-B5229E6BAE56}"/>
    <dgm:cxn modelId="{C3D861EB-8BF0-4665-A0AD-331352380BD6}" type="presParOf" srcId="{97D8B105-7803-4554-961C-553B54EAAC1D}" destId="{90249FA7-E9FA-4964-B4BB-8F0503A1AE05}" srcOrd="0" destOrd="0" presId="urn:microsoft.com/office/officeart/2005/8/layout/chevron1"/>
    <dgm:cxn modelId="{E7FB5F8B-922D-4955-8354-16D1E296F799}" type="presParOf" srcId="{90249FA7-E9FA-4964-B4BB-8F0503A1AE05}" destId="{B737ACA4-C6B8-419E-965C-4537BAED3586}" srcOrd="0" destOrd="0" presId="urn:microsoft.com/office/officeart/2005/8/layout/chevron1"/>
    <dgm:cxn modelId="{FD4896A2-0ACD-47A1-8CC3-26391A6DF91C}" type="presParOf" srcId="{90249FA7-E9FA-4964-B4BB-8F0503A1AE05}" destId="{954E0001-BE47-4EFA-9454-CD910636EF8F}" srcOrd="1" destOrd="0" presId="urn:microsoft.com/office/officeart/2005/8/layout/chevron1"/>
    <dgm:cxn modelId="{DD07F379-40B4-410D-B27C-27FBDE986EA7}" type="presParOf" srcId="{97D8B105-7803-4554-961C-553B54EAAC1D}" destId="{916AC725-3A9D-4A94-BD00-D7939BBD341B}" srcOrd="1" destOrd="0" presId="urn:microsoft.com/office/officeart/2005/8/layout/chevron1"/>
    <dgm:cxn modelId="{C4224189-8386-4F1A-A356-F817935B95F0}" type="presParOf" srcId="{97D8B105-7803-4554-961C-553B54EAAC1D}" destId="{9F26A5F0-53EE-4DD4-A9A7-6C8167B0531C}" srcOrd="2" destOrd="0" presId="urn:microsoft.com/office/officeart/2005/8/layout/chevron1"/>
    <dgm:cxn modelId="{4C322D61-D6E5-4E44-8907-AFDCE7AB37CD}" type="presParOf" srcId="{9F26A5F0-53EE-4DD4-A9A7-6C8167B0531C}" destId="{DC3CEFF1-69E6-443A-9387-9AEF320DCC33}" srcOrd="0" destOrd="0" presId="urn:microsoft.com/office/officeart/2005/8/layout/chevron1"/>
    <dgm:cxn modelId="{99D647D2-A63C-4EEF-BA15-435B977C24CF}" type="presParOf" srcId="{9F26A5F0-53EE-4DD4-A9A7-6C8167B0531C}" destId="{BE989B2B-0E78-439A-B7CF-4BD43F932526}" srcOrd="1" destOrd="0" presId="urn:microsoft.com/office/officeart/2005/8/layout/chevron1"/>
    <dgm:cxn modelId="{7D8776B9-ADA1-4303-9F65-FDD2EAF84A11}" type="presParOf" srcId="{97D8B105-7803-4554-961C-553B54EAAC1D}" destId="{F4FE6588-4BEA-4B53-BFC4-118E946774C5}" srcOrd="3" destOrd="0" presId="urn:microsoft.com/office/officeart/2005/8/layout/chevron1"/>
    <dgm:cxn modelId="{233CFB2C-6509-4806-BCEF-886340AD7A1B}" type="presParOf" srcId="{97D8B105-7803-4554-961C-553B54EAAC1D}" destId="{05B5DE76-1AFD-475C-891F-3D46A57A7BA6}" srcOrd="4" destOrd="0" presId="urn:microsoft.com/office/officeart/2005/8/layout/chevron1"/>
    <dgm:cxn modelId="{CB138357-B900-46EE-B6A1-0B8CD52AF710}" type="presParOf" srcId="{05B5DE76-1AFD-475C-891F-3D46A57A7BA6}" destId="{557D269D-61BA-40FD-8BEA-6992689FD6DD}" srcOrd="0" destOrd="0" presId="urn:microsoft.com/office/officeart/2005/8/layout/chevron1"/>
    <dgm:cxn modelId="{DC01EDA8-D50D-460D-8A65-04691800EA4A}" type="presParOf" srcId="{05B5DE76-1AFD-475C-891F-3D46A57A7BA6}" destId="{BE5A503C-6DE4-4F63-8144-08E207E2009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579E35E-138C-4608-A9F7-8104DB274BFF}" type="doc">
      <dgm:prSet loTypeId="urn:microsoft.com/office/officeart/2005/8/layout/defaul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D0507-FDF0-455E-A441-4ACADEA69715}">
      <dgm:prSet phldrT="[Text]"/>
      <dgm:spPr/>
      <dgm:t>
        <a:bodyPr/>
        <a:lstStyle/>
        <a:p>
          <a:r>
            <a:rPr lang="en-US" dirty="0"/>
            <a:t>Scrum Master</a:t>
          </a:r>
        </a:p>
      </dgm:t>
    </dgm:pt>
    <dgm:pt modelId="{246221D3-5344-4438-8F5C-025B1C54162C}" type="parTrans" cxnId="{ADD880E3-0E4D-4687-AF5E-2CF6EA423F00}">
      <dgm:prSet/>
      <dgm:spPr/>
      <dgm:t>
        <a:bodyPr/>
        <a:lstStyle/>
        <a:p>
          <a:endParaRPr lang="en-US"/>
        </a:p>
      </dgm:t>
    </dgm:pt>
    <dgm:pt modelId="{0789D7ED-A207-472B-A8E8-22637642A40A}" type="sibTrans" cxnId="{ADD880E3-0E4D-4687-AF5E-2CF6EA423F00}">
      <dgm:prSet/>
      <dgm:spPr/>
      <dgm:t>
        <a:bodyPr/>
        <a:lstStyle/>
        <a:p>
          <a:endParaRPr lang="en-US"/>
        </a:p>
      </dgm:t>
    </dgm:pt>
    <dgm:pt modelId="{9E3A6A98-427F-45CE-A90A-36A9DB114F4C}">
      <dgm:prSet phldrT="[Text]"/>
      <dgm:spPr/>
      <dgm:t>
        <a:bodyPr/>
        <a:lstStyle/>
        <a:p>
          <a:r>
            <a:rPr lang="en-US" dirty="0"/>
            <a:t>Web Developer</a:t>
          </a:r>
        </a:p>
      </dgm:t>
    </dgm:pt>
    <dgm:pt modelId="{A9DCF5AA-3E3E-4407-BE45-1C9044705E22}" type="parTrans" cxnId="{E5237727-1813-499B-AD59-9733643203DA}">
      <dgm:prSet/>
      <dgm:spPr/>
      <dgm:t>
        <a:bodyPr/>
        <a:lstStyle/>
        <a:p>
          <a:endParaRPr lang="en-US"/>
        </a:p>
      </dgm:t>
    </dgm:pt>
    <dgm:pt modelId="{026E9EDA-0CFA-4B6A-A07D-BF68FE2BA204}" type="sibTrans" cxnId="{E5237727-1813-499B-AD59-9733643203DA}">
      <dgm:prSet/>
      <dgm:spPr/>
      <dgm:t>
        <a:bodyPr/>
        <a:lstStyle/>
        <a:p>
          <a:endParaRPr lang="en-US"/>
        </a:p>
      </dgm:t>
    </dgm:pt>
    <dgm:pt modelId="{BC1FADD5-2EFE-41C9-B512-FC7018A48FDA}">
      <dgm:prSet phldrT="[Text]"/>
      <dgm:spPr/>
      <dgm:t>
        <a:bodyPr/>
        <a:lstStyle/>
        <a:p>
          <a:r>
            <a:rPr lang="en-US" dirty="0"/>
            <a:t>Quality Engineer/Tester</a:t>
          </a:r>
        </a:p>
      </dgm:t>
    </dgm:pt>
    <dgm:pt modelId="{9B5D99A6-2912-4605-BF3C-2822C7A2952C}" type="parTrans" cxnId="{0002244A-AC9F-4FD0-BCE4-9173311A648D}">
      <dgm:prSet/>
      <dgm:spPr/>
      <dgm:t>
        <a:bodyPr/>
        <a:lstStyle/>
        <a:p>
          <a:endParaRPr lang="en-US"/>
        </a:p>
      </dgm:t>
    </dgm:pt>
    <dgm:pt modelId="{2709BE00-EDF7-43FF-B0E3-70BFEF1558E2}" type="sibTrans" cxnId="{0002244A-AC9F-4FD0-BCE4-9173311A648D}">
      <dgm:prSet/>
      <dgm:spPr/>
      <dgm:t>
        <a:bodyPr/>
        <a:lstStyle/>
        <a:p>
          <a:endParaRPr lang="en-US"/>
        </a:p>
      </dgm:t>
    </dgm:pt>
    <dgm:pt modelId="{78C19771-1196-4555-A415-C2F5660F12D0}">
      <dgm:prSet phldrT="[Text]"/>
      <dgm:spPr/>
      <dgm:t>
        <a:bodyPr/>
        <a:lstStyle/>
        <a:p>
          <a:r>
            <a:rPr lang="en-US" dirty="0"/>
            <a:t>Product Owner</a:t>
          </a:r>
        </a:p>
      </dgm:t>
    </dgm:pt>
    <dgm:pt modelId="{E2714278-FD37-4FF4-B963-3D4048E673B3}" type="parTrans" cxnId="{7E3FBF32-73C8-40DA-8BDE-A525F38F22BE}">
      <dgm:prSet/>
      <dgm:spPr/>
      <dgm:t>
        <a:bodyPr/>
        <a:lstStyle/>
        <a:p>
          <a:endParaRPr lang="en-US"/>
        </a:p>
      </dgm:t>
    </dgm:pt>
    <dgm:pt modelId="{ABF53345-DCC0-4872-A59C-E9B5AAE296CA}" type="sibTrans" cxnId="{7E3FBF32-73C8-40DA-8BDE-A525F38F22BE}">
      <dgm:prSet/>
      <dgm:spPr/>
      <dgm:t>
        <a:bodyPr/>
        <a:lstStyle/>
        <a:p>
          <a:endParaRPr lang="en-US"/>
        </a:p>
      </dgm:t>
    </dgm:pt>
    <dgm:pt modelId="{AC7D34DD-6147-41D2-893A-07D23C0C7365}">
      <dgm:prSet phldrT="[Text]"/>
      <dgm:spPr/>
      <dgm:t>
        <a:bodyPr/>
        <a:lstStyle/>
        <a:p>
          <a:r>
            <a:rPr lang="en-US" dirty="0"/>
            <a:t>Team Lead</a:t>
          </a:r>
        </a:p>
      </dgm:t>
    </dgm:pt>
    <dgm:pt modelId="{3398B4AA-AD68-4B0B-83D9-DE2D9B983364}" type="parTrans" cxnId="{CBBC7230-27DB-4153-8F77-98AEF0C81F08}">
      <dgm:prSet/>
      <dgm:spPr/>
      <dgm:t>
        <a:bodyPr/>
        <a:lstStyle/>
        <a:p>
          <a:endParaRPr lang="en-US"/>
        </a:p>
      </dgm:t>
    </dgm:pt>
    <dgm:pt modelId="{DD0C1C97-400F-4B17-99CC-E861E7E9EEF0}" type="sibTrans" cxnId="{CBBC7230-27DB-4153-8F77-98AEF0C81F08}">
      <dgm:prSet/>
      <dgm:spPr/>
      <dgm:t>
        <a:bodyPr/>
        <a:lstStyle/>
        <a:p>
          <a:endParaRPr lang="en-US"/>
        </a:p>
      </dgm:t>
    </dgm:pt>
    <dgm:pt modelId="{751A0270-2880-492C-94E0-CF328BE46FEE}">
      <dgm:prSet phldrT="[Text]"/>
      <dgm:spPr/>
      <dgm:t>
        <a:bodyPr/>
        <a:lstStyle/>
        <a:p>
          <a:r>
            <a:rPr lang="en-US" dirty="0"/>
            <a:t>Responsible for process implementation and ensuring agile implementation </a:t>
          </a:r>
        </a:p>
      </dgm:t>
    </dgm:pt>
    <dgm:pt modelId="{872A0238-37CA-4EA6-AEC9-4CEDB73B203F}" type="parTrans" cxnId="{4B6C7928-3A42-4E8A-8052-07E9C20798F7}">
      <dgm:prSet/>
      <dgm:spPr/>
      <dgm:t>
        <a:bodyPr/>
        <a:lstStyle/>
        <a:p>
          <a:endParaRPr lang="en-US"/>
        </a:p>
      </dgm:t>
    </dgm:pt>
    <dgm:pt modelId="{1AED8216-3B3D-489E-AB5D-B674D556382D}" type="sibTrans" cxnId="{4B6C7928-3A42-4E8A-8052-07E9C20798F7}">
      <dgm:prSet/>
      <dgm:spPr/>
      <dgm:t>
        <a:bodyPr/>
        <a:lstStyle/>
        <a:p>
          <a:endParaRPr lang="en-US"/>
        </a:p>
      </dgm:t>
    </dgm:pt>
    <dgm:pt modelId="{FD8C7E94-EB49-478F-95EB-125432224CC0}">
      <dgm:prSet phldrT="[Text]"/>
      <dgm:spPr/>
      <dgm:t>
        <a:bodyPr/>
        <a:lstStyle/>
        <a:p>
          <a:r>
            <a:rPr lang="en-US" dirty="0"/>
            <a:t>Represents the customer inside our team, will be responsible for all communication with the customer as well as requirements details from the business prospective</a:t>
          </a:r>
        </a:p>
      </dgm:t>
    </dgm:pt>
    <dgm:pt modelId="{26AAE003-11E6-4676-9691-9255AC3A6839}" type="parTrans" cxnId="{D82A5867-F0CB-4974-948B-058DCF254410}">
      <dgm:prSet/>
      <dgm:spPr/>
      <dgm:t>
        <a:bodyPr/>
        <a:lstStyle/>
        <a:p>
          <a:endParaRPr lang="en-US"/>
        </a:p>
      </dgm:t>
    </dgm:pt>
    <dgm:pt modelId="{A97F9574-00B9-4AD5-8578-9474C8ECD18F}" type="sibTrans" cxnId="{D82A5867-F0CB-4974-948B-058DCF254410}">
      <dgm:prSet/>
      <dgm:spPr/>
      <dgm:t>
        <a:bodyPr/>
        <a:lstStyle/>
        <a:p>
          <a:endParaRPr lang="en-US"/>
        </a:p>
      </dgm:t>
    </dgm:pt>
    <dgm:pt modelId="{DF000855-2F92-4C27-A2DE-AB9967536ABC}">
      <dgm:prSet phldrT="[Text]"/>
      <dgm:spPr/>
      <dgm:t>
        <a:bodyPr/>
        <a:lstStyle/>
        <a:p>
          <a:r>
            <a:rPr lang="en-US" dirty="0"/>
            <a:t>Responsible for testing and quality review after each feature is developed  </a:t>
          </a:r>
        </a:p>
      </dgm:t>
    </dgm:pt>
    <dgm:pt modelId="{3546D8AD-6B33-42AF-8393-13F632A7272D}" type="parTrans" cxnId="{B585D395-4528-489C-AAEF-BC4CF64F9B35}">
      <dgm:prSet/>
      <dgm:spPr/>
      <dgm:t>
        <a:bodyPr/>
        <a:lstStyle/>
        <a:p>
          <a:endParaRPr lang="en-US"/>
        </a:p>
      </dgm:t>
    </dgm:pt>
    <dgm:pt modelId="{2BAE69E3-E2D4-443D-9BF8-2A1E13C989AB}" type="sibTrans" cxnId="{B585D395-4528-489C-AAEF-BC4CF64F9B35}">
      <dgm:prSet/>
      <dgm:spPr/>
      <dgm:t>
        <a:bodyPr/>
        <a:lstStyle/>
        <a:p>
          <a:endParaRPr lang="en-US"/>
        </a:p>
      </dgm:t>
    </dgm:pt>
    <dgm:pt modelId="{D9AAA86C-1B7E-40D8-A6EC-7081AE76CBC0}">
      <dgm:prSet phldrT="[Text]"/>
      <dgm:spPr/>
      <dgm:t>
        <a:bodyPr/>
        <a:lstStyle/>
        <a:p>
          <a:r>
            <a:rPr lang="en-US" dirty="0"/>
            <a:t>Responsible for APIs development for mobile application as well as the backend development</a:t>
          </a:r>
        </a:p>
      </dgm:t>
    </dgm:pt>
    <dgm:pt modelId="{E5372BB8-0EFC-4BCB-AC55-35A7C9F57899}" type="parTrans" cxnId="{0091B365-E44C-49BA-B7E1-C64843387FCD}">
      <dgm:prSet/>
      <dgm:spPr/>
      <dgm:t>
        <a:bodyPr/>
        <a:lstStyle/>
        <a:p>
          <a:endParaRPr lang="en-US"/>
        </a:p>
      </dgm:t>
    </dgm:pt>
    <dgm:pt modelId="{70DA3440-757C-4F32-823C-C0ADACF6B75F}" type="sibTrans" cxnId="{0091B365-E44C-49BA-B7E1-C64843387FCD}">
      <dgm:prSet/>
      <dgm:spPr/>
      <dgm:t>
        <a:bodyPr/>
        <a:lstStyle/>
        <a:p>
          <a:endParaRPr lang="en-US"/>
        </a:p>
      </dgm:t>
    </dgm:pt>
    <dgm:pt modelId="{7651905A-4980-4E03-9479-14990CEBA72F}">
      <dgm:prSet phldrT="[Text]"/>
      <dgm:spPr/>
      <dgm:t>
        <a:bodyPr/>
        <a:lstStyle/>
        <a:p>
          <a:r>
            <a:rPr lang="en-US" dirty="0"/>
            <a:t>Designer (UX/UI)</a:t>
          </a:r>
        </a:p>
      </dgm:t>
    </dgm:pt>
    <dgm:pt modelId="{F846409C-4FD3-4E83-8170-08CA9B1965FE}" type="parTrans" cxnId="{5098747B-807E-48B3-9C13-304B33041BCC}">
      <dgm:prSet/>
      <dgm:spPr/>
      <dgm:t>
        <a:bodyPr/>
        <a:lstStyle/>
        <a:p>
          <a:endParaRPr lang="en-US"/>
        </a:p>
      </dgm:t>
    </dgm:pt>
    <dgm:pt modelId="{58F57CD3-9D8B-418F-85D2-A349E245C19E}" type="sibTrans" cxnId="{5098747B-807E-48B3-9C13-304B33041BCC}">
      <dgm:prSet/>
      <dgm:spPr/>
      <dgm:t>
        <a:bodyPr/>
        <a:lstStyle/>
        <a:p>
          <a:endParaRPr lang="en-US"/>
        </a:p>
      </dgm:t>
    </dgm:pt>
    <dgm:pt modelId="{0554A63B-FC8F-4670-89C4-B18407804755}">
      <dgm:prSet phldrT="[Text]"/>
      <dgm:spPr/>
      <dgm:t>
        <a:bodyPr/>
        <a:lstStyle/>
        <a:p>
          <a:r>
            <a:rPr lang="en-US" dirty="0"/>
            <a:t>Responsible for developing wireframes, turning them into designs for all screen as well as providing all needed material for the development team</a:t>
          </a:r>
        </a:p>
      </dgm:t>
    </dgm:pt>
    <dgm:pt modelId="{873A47CE-8580-41E8-9588-EC212B9C2B37}" type="parTrans" cxnId="{D588D43F-A67D-436F-B75A-A49F82439587}">
      <dgm:prSet/>
      <dgm:spPr/>
      <dgm:t>
        <a:bodyPr/>
        <a:lstStyle/>
        <a:p>
          <a:endParaRPr lang="en-US"/>
        </a:p>
      </dgm:t>
    </dgm:pt>
    <dgm:pt modelId="{6EC31A6F-B066-4781-97AB-83AD673C54A5}" type="sibTrans" cxnId="{D588D43F-A67D-436F-B75A-A49F82439587}">
      <dgm:prSet/>
      <dgm:spPr/>
      <dgm:t>
        <a:bodyPr/>
        <a:lstStyle/>
        <a:p>
          <a:endParaRPr lang="en-US"/>
        </a:p>
      </dgm:t>
    </dgm:pt>
    <dgm:pt modelId="{627862D1-F21D-4C86-A207-AB70A5F2989C}">
      <dgm:prSet phldrT="[Text]"/>
      <dgm:spPr/>
      <dgm:t>
        <a:bodyPr/>
        <a:lstStyle/>
        <a:p>
          <a:r>
            <a:rPr lang="en-US" dirty="0"/>
            <a:t>Senior Developer with Business and Technical Background, with average 6-8 years experience</a:t>
          </a:r>
        </a:p>
      </dgm:t>
    </dgm:pt>
    <dgm:pt modelId="{D03A8E66-B759-4DCE-9276-A020A238578A}" type="parTrans" cxnId="{A6047A59-75A7-4488-BC01-D9BFC742164F}">
      <dgm:prSet/>
      <dgm:spPr/>
      <dgm:t>
        <a:bodyPr/>
        <a:lstStyle/>
        <a:p>
          <a:endParaRPr lang="en-US"/>
        </a:p>
      </dgm:t>
    </dgm:pt>
    <dgm:pt modelId="{636BE8EA-9AB3-44EC-B124-53C0EAC3529E}" type="sibTrans" cxnId="{A6047A59-75A7-4488-BC01-D9BFC742164F}">
      <dgm:prSet/>
      <dgm:spPr/>
      <dgm:t>
        <a:bodyPr/>
        <a:lstStyle/>
        <a:p>
          <a:endParaRPr lang="en-US"/>
        </a:p>
      </dgm:t>
    </dgm:pt>
    <dgm:pt modelId="{275B67E5-2264-4F24-9C23-F3E0C67C5D37}" type="pres">
      <dgm:prSet presAssocID="{F579E35E-138C-4608-A9F7-8104DB274BF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364FE-E2E3-44D5-8AD9-9898AEFD77B4}" type="pres">
      <dgm:prSet presAssocID="{431D0507-FDF0-455E-A441-4ACADEA6971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C459C-42FC-4CED-A82A-5699AE2D8E5C}" type="pres">
      <dgm:prSet presAssocID="{0789D7ED-A207-472B-A8E8-22637642A40A}" presName="sibTrans" presStyleCnt="0"/>
      <dgm:spPr/>
    </dgm:pt>
    <dgm:pt modelId="{17E6CA74-7B95-4981-B1C1-9C4B033B148A}" type="pres">
      <dgm:prSet presAssocID="{78C19771-1196-4555-A415-C2F5660F12D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82BFD-CA45-4A54-8C11-3DF6AE827758}" type="pres">
      <dgm:prSet presAssocID="{ABF53345-DCC0-4872-A59C-E9B5AAE296CA}" presName="sibTrans" presStyleCnt="0"/>
      <dgm:spPr/>
    </dgm:pt>
    <dgm:pt modelId="{B276EFD9-C8CC-4B0E-AE13-624D3F4EA600}" type="pres">
      <dgm:prSet presAssocID="{AC7D34DD-6147-41D2-893A-07D23C0C736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3F014-C7A2-44AB-A431-34A88C851E79}" type="pres">
      <dgm:prSet presAssocID="{DD0C1C97-400F-4B17-99CC-E861E7E9EEF0}" presName="sibTrans" presStyleCnt="0"/>
      <dgm:spPr/>
    </dgm:pt>
    <dgm:pt modelId="{49692D18-0DAB-40F2-9EC9-D59B8ED389DB}" type="pres">
      <dgm:prSet presAssocID="{9E3A6A98-427F-45CE-A90A-36A9DB114F4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CBEF6-DA2E-4539-901E-A57060C96424}" type="pres">
      <dgm:prSet presAssocID="{026E9EDA-0CFA-4B6A-A07D-BF68FE2BA204}" presName="sibTrans" presStyleCnt="0"/>
      <dgm:spPr/>
    </dgm:pt>
    <dgm:pt modelId="{CD2E6C1E-882A-4B63-A218-3489355F2C43}" type="pres">
      <dgm:prSet presAssocID="{7651905A-4980-4E03-9479-14990CEBA72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085F6-66AB-41D7-BC57-94EDCDBC7703}" type="pres">
      <dgm:prSet presAssocID="{58F57CD3-9D8B-418F-85D2-A349E245C19E}" presName="sibTrans" presStyleCnt="0"/>
      <dgm:spPr/>
    </dgm:pt>
    <dgm:pt modelId="{F929D2D5-A93B-4C50-8067-BF90EE5919D1}" type="pres">
      <dgm:prSet presAssocID="{BC1FADD5-2EFE-41C9-B512-FC7018A48FD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2FBE2-B059-4ECE-9181-07E70E69EAA8}" type="presOf" srcId="{AC7D34DD-6147-41D2-893A-07D23C0C7365}" destId="{B276EFD9-C8CC-4B0E-AE13-624D3F4EA600}" srcOrd="0" destOrd="0" presId="urn:microsoft.com/office/officeart/2005/8/layout/default"/>
    <dgm:cxn modelId="{ADD880E3-0E4D-4687-AF5E-2CF6EA423F00}" srcId="{F579E35E-138C-4608-A9F7-8104DB274BFF}" destId="{431D0507-FDF0-455E-A441-4ACADEA69715}" srcOrd="0" destOrd="0" parTransId="{246221D3-5344-4438-8F5C-025B1C54162C}" sibTransId="{0789D7ED-A207-472B-A8E8-22637642A40A}"/>
    <dgm:cxn modelId="{0091B365-E44C-49BA-B7E1-C64843387FCD}" srcId="{9E3A6A98-427F-45CE-A90A-36A9DB114F4C}" destId="{D9AAA86C-1B7E-40D8-A6EC-7081AE76CBC0}" srcOrd="0" destOrd="0" parTransId="{E5372BB8-0EFC-4BCB-AC55-35A7C9F57899}" sibTransId="{70DA3440-757C-4F32-823C-C0ADACF6B75F}"/>
    <dgm:cxn modelId="{F0457809-9E22-4611-A0F8-D49C844A7B08}" type="presOf" srcId="{F579E35E-138C-4608-A9F7-8104DB274BFF}" destId="{275B67E5-2264-4F24-9C23-F3E0C67C5D37}" srcOrd="0" destOrd="0" presId="urn:microsoft.com/office/officeart/2005/8/layout/default"/>
    <dgm:cxn modelId="{D82A5867-F0CB-4974-948B-058DCF254410}" srcId="{78C19771-1196-4555-A415-C2F5660F12D0}" destId="{FD8C7E94-EB49-478F-95EB-125432224CC0}" srcOrd="0" destOrd="0" parTransId="{26AAE003-11E6-4676-9691-9255AC3A6839}" sibTransId="{A97F9574-00B9-4AD5-8578-9474C8ECD18F}"/>
    <dgm:cxn modelId="{E5237727-1813-499B-AD59-9733643203DA}" srcId="{F579E35E-138C-4608-A9F7-8104DB274BFF}" destId="{9E3A6A98-427F-45CE-A90A-36A9DB114F4C}" srcOrd="3" destOrd="0" parTransId="{A9DCF5AA-3E3E-4407-BE45-1C9044705E22}" sibTransId="{026E9EDA-0CFA-4B6A-A07D-BF68FE2BA204}"/>
    <dgm:cxn modelId="{D588D43F-A67D-436F-B75A-A49F82439587}" srcId="{7651905A-4980-4E03-9479-14990CEBA72F}" destId="{0554A63B-FC8F-4670-89C4-B18407804755}" srcOrd="0" destOrd="0" parTransId="{873A47CE-8580-41E8-9588-EC212B9C2B37}" sibTransId="{6EC31A6F-B066-4781-97AB-83AD673C54A5}"/>
    <dgm:cxn modelId="{E334D934-153D-4002-955A-1E69732A203A}" type="presOf" srcId="{751A0270-2880-492C-94E0-CF328BE46FEE}" destId="{5B5364FE-E2E3-44D5-8AD9-9898AEFD77B4}" srcOrd="0" destOrd="1" presId="urn:microsoft.com/office/officeart/2005/8/layout/default"/>
    <dgm:cxn modelId="{B38501E4-5889-4C82-8EE2-A83C2F493C66}" type="presOf" srcId="{D9AAA86C-1B7E-40D8-A6EC-7081AE76CBC0}" destId="{49692D18-0DAB-40F2-9EC9-D59B8ED389DB}" srcOrd="0" destOrd="1" presId="urn:microsoft.com/office/officeart/2005/8/layout/default"/>
    <dgm:cxn modelId="{0002244A-AC9F-4FD0-BCE4-9173311A648D}" srcId="{F579E35E-138C-4608-A9F7-8104DB274BFF}" destId="{BC1FADD5-2EFE-41C9-B512-FC7018A48FDA}" srcOrd="5" destOrd="0" parTransId="{9B5D99A6-2912-4605-BF3C-2822C7A2952C}" sibTransId="{2709BE00-EDF7-43FF-B0E3-70BFEF1558E2}"/>
    <dgm:cxn modelId="{E8AAC95E-71A2-4F04-81B8-116195FFC699}" type="presOf" srcId="{627862D1-F21D-4C86-A207-AB70A5F2989C}" destId="{B276EFD9-C8CC-4B0E-AE13-624D3F4EA600}" srcOrd="0" destOrd="1" presId="urn:microsoft.com/office/officeart/2005/8/layout/default"/>
    <dgm:cxn modelId="{DCA61F01-245C-40CF-B8A8-88FE13891D1D}" type="presOf" srcId="{78C19771-1196-4555-A415-C2F5660F12D0}" destId="{17E6CA74-7B95-4981-B1C1-9C4B033B148A}" srcOrd="0" destOrd="0" presId="urn:microsoft.com/office/officeart/2005/8/layout/default"/>
    <dgm:cxn modelId="{669172DE-6C2F-4083-B008-D0787EBD71B3}" type="presOf" srcId="{431D0507-FDF0-455E-A441-4ACADEA69715}" destId="{5B5364FE-E2E3-44D5-8AD9-9898AEFD77B4}" srcOrd="0" destOrd="0" presId="urn:microsoft.com/office/officeart/2005/8/layout/default"/>
    <dgm:cxn modelId="{5098747B-807E-48B3-9C13-304B33041BCC}" srcId="{F579E35E-138C-4608-A9F7-8104DB274BFF}" destId="{7651905A-4980-4E03-9479-14990CEBA72F}" srcOrd="4" destOrd="0" parTransId="{F846409C-4FD3-4E83-8170-08CA9B1965FE}" sibTransId="{58F57CD3-9D8B-418F-85D2-A349E245C19E}"/>
    <dgm:cxn modelId="{3603B2A0-7AE8-40B7-AAFB-6F958E377BC3}" type="presOf" srcId="{FD8C7E94-EB49-478F-95EB-125432224CC0}" destId="{17E6CA74-7B95-4981-B1C1-9C4B033B148A}" srcOrd="0" destOrd="1" presId="urn:microsoft.com/office/officeart/2005/8/layout/default"/>
    <dgm:cxn modelId="{B585D395-4528-489C-AAEF-BC4CF64F9B35}" srcId="{BC1FADD5-2EFE-41C9-B512-FC7018A48FDA}" destId="{DF000855-2F92-4C27-A2DE-AB9967536ABC}" srcOrd="0" destOrd="0" parTransId="{3546D8AD-6B33-42AF-8393-13F632A7272D}" sibTransId="{2BAE69E3-E2D4-443D-9BF8-2A1E13C989AB}"/>
    <dgm:cxn modelId="{CBBC7230-27DB-4153-8F77-98AEF0C81F08}" srcId="{F579E35E-138C-4608-A9F7-8104DB274BFF}" destId="{AC7D34DD-6147-41D2-893A-07D23C0C7365}" srcOrd="2" destOrd="0" parTransId="{3398B4AA-AD68-4B0B-83D9-DE2D9B983364}" sibTransId="{DD0C1C97-400F-4B17-99CC-E861E7E9EEF0}"/>
    <dgm:cxn modelId="{4B6C7928-3A42-4E8A-8052-07E9C20798F7}" srcId="{431D0507-FDF0-455E-A441-4ACADEA69715}" destId="{751A0270-2880-492C-94E0-CF328BE46FEE}" srcOrd="0" destOrd="0" parTransId="{872A0238-37CA-4EA6-AEC9-4CEDB73B203F}" sibTransId="{1AED8216-3B3D-489E-AB5D-B674D556382D}"/>
    <dgm:cxn modelId="{7E3FBF32-73C8-40DA-8BDE-A525F38F22BE}" srcId="{F579E35E-138C-4608-A9F7-8104DB274BFF}" destId="{78C19771-1196-4555-A415-C2F5660F12D0}" srcOrd="1" destOrd="0" parTransId="{E2714278-FD37-4FF4-B963-3D4048E673B3}" sibTransId="{ABF53345-DCC0-4872-A59C-E9B5AAE296CA}"/>
    <dgm:cxn modelId="{A6047A59-75A7-4488-BC01-D9BFC742164F}" srcId="{AC7D34DD-6147-41D2-893A-07D23C0C7365}" destId="{627862D1-F21D-4C86-A207-AB70A5F2989C}" srcOrd="0" destOrd="0" parTransId="{D03A8E66-B759-4DCE-9276-A020A238578A}" sibTransId="{636BE8EA-9AB3-44EC-B124-53C0EAC3529E}"/>
    <dgm:cxn modelId="{3D8C907D-60BC-48BB-97EE-408B6C1B7668}" type="presOf" srcId="{BC1FADD5-2EFE-41C9-B512-FC7018A48FDA}" destId="{F929D2D5-A93B-4C50-8067-BF90EE5919D1}" srcOrd="0" destOrd="0" presId="urn:microsoft.com/office/officeart/2005/8/layout/default"/>
    <dgm:cxn modelId="{7B502E0D-F44B-4A86-B5BE-D39344DD80EB}" type="presOf" srcId="{0554A63B-FC8F-4670-89C4-B18407804755}" destId="{CD2E6C1E-882A-4B63-A218-3489355F2C43}" srcOrd="0" destOrd="1" presId="urn:microsoft.com/office/officeart/2005/8/layout/default"/>
    <dgm:cxn modelId="{7BF26C0E-8537-4084-B3E5-2E70E72AF58F}" type="presOf" srcId="{9E3A6A98-427F-45CE-A90A-36A9DB114F4C}" destId="{49692D18-0DAB-40F2-9EC9-D59B8ED389DB}" srcOrd="0" destOrd="0" presId="urn:microsoft.com/office/officeart/2005/8/layout/default"/>
    <dgm:cxn modelId="{2749FC56-ADDE-4356-8AF7-74935C4CCD53}" type="presOf" srcId="{DF000855-2F92-4C27-A2DE-AB9967536ABC}" destId="{F929D2D5-A93B-4C50-8067-BF90EE5919D1}" srcOrd="0" destOrd="1" presId="urn:microsoft.com/office/officeart/2005/8/layout/default"/>
    <dgm:cxn modelId="{402C6D86-0A48-4CFF-9348-24C86F997981}" type="presOf" srcId="{7651905A-4980-4E03-9479-14990CEBA72F}" destId="{CD2E6C1E-882A-4B63-A218-3489355F2C43}" srcOrd="0" destOrd="0" presId="urn:microsoft.com/office/officeart/2005/8/layout/default"/>
    <dgm:cxn modelId="{9BC114EC-DEE6-4604-A05F-5690CFF9F8A6}" type="presParOf" srcId="{275B67E5-2264-4F24-9C23-F3E0C67C5D37}" destId="{5B5364FE-E2E3-44D5-8AD9-9898AEFD77B4}" srcOrd="0" destOrd="0" presId="urn:microsoft.com/office/officeart/2005/8/layout/default"/>
    <dgm:cxn modelId="{F077777C-9A11-4448-B9B3-DD0BE7688C87}" type="presParOf" srcId="{275B67E5-2264-4F24-9C23-F3E0C67C5D37}" destId="{AC2C459C-42FC-4CED-A82A-5699AE2D8E5C}" srcOrd="1" destOrd="0" presId="urn:microsoft.com/office/officeart/2005/8/layout/default"/>
    <dgm:cxn modelId="{7355FBF7-4F94-4059-8006-3035EA5A54AA}" type="presParOf" srcId="{275B67E5-2264-4F24-9C23-F3E0C67C5D37}" destId="{17E6CA74-7B95-4981-B1C1-9C4B033B148A}" srcOrd="2" destOrd="0" presId="urn:microsoft.com/office/officeart/2005/8/layout/default"/>
    <dgm:cxn modelId="{9B5C3466-49C1-48AF-A38B-6D56DB30199C}" type="presParOf" srcId="{275B67E5-2264-4F24-9C23-F3E0C67C5D37}" destId="{0C682BFD-CA45-4A54-8C11-3DF6AE827758}" srcOrd="3" destOrd="0" presId="urn:microsoft.com/office/officeart/2005/8/layout/default"/>
    <dgm:cxn modelId="{7B173019-28E8-400D-B1D7-639F08351673}" type="presParOf" srcId="{275B67E5-2264-4F24-9C23-F3E0C67C5D37}" destId="{B276EFD9-C8CC-4B0E-AE13-624D3F4EA600}" srcOrd="4" destOrd="0" presId="urn:microsoft.com/office/officeart/2005/8/layout/default"/>
    <dgm:cxn modelId="{B89575FE-A9EA-476D-9BFF-ED05CC974B45}" type="presParOf" srcId="{275B67E5-2264-4F24-9C23-F3E0C67C5D37}" destId="{B953F014-C7A2-44AB-A431-34A88C851E79}" srcOrd="5" destOrd="0" presId="urn:microsoft.com/office/officeart/2005/8/layout/default"/>
    <dgm:cxn modelId="{124ED686-1DA8-4D6A-AC63-62E2F2BE965D}" type="presParOf" srcId="{275B67E5-2264-4F24-9C23-F3E0C67C5D37}" destId="{49692D18-0DAB-40F2-9EC9-D59B8ED389DB}" srcOrd="6" destOrd="0" presId="urn:microsoft.com/office/officeart/2005/8/layout/default"/>
    <dgm:cxn modelId="{EA938C30-B5C8-4F62-A823-2B28E8B463CB}" type="presParOf" srcId="{275B67E5-2264-4F24-9C23-F3E0C67C5D37}" destId="{EB2CBEF6-DA2E-4539-901E-A57060C96424}" srcOrd="7" destOrd="0" presId="urn:microsoft.com/office/officeart/2005/8/layout/default"/>
    <dgm:cxn modelId="{571D56D8-9126-458F-B9B7-04E72F9BC105}" type="presParOf" srcId="{275B67E5-2264-4F24-9C23-F3E0C67C5D37}" destId="{CD2E6C1E-882A-4B63-A218-3489355F2C43}" srcOrd="8" destOrd="0" presId="urn:microsoft.com/office/officeart/2005/8/layout/default"/>
    <dgm:cxn modelId="{647236C1-78A0-48A7-AB2B-ADEE735ABCE9}" type="presParOf" srcId="{275B67E5-2264-4F24-9C23-F3E0C67C5D37}" destId="{A00085F6-66AB-41D7-BC57-94EDCDBC7703}" srcOrd="9" destOrd="0" presId="urn:microsoft.com/office/officeart/2005/8/layout/default"/>
    <dgm:cxn modelId="{FBB63461-D953-4D98-ABB9-F6ED5053D7CD}" type="presParOf" srcId="{275B67E5-2264-4F24-9C23-F3E0C67C5D37}" destId="{F929D2D5-A93B-4C50-8067-BF90EE5919D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A1394-14F0-4611-9983-AC8FC57DD80A}" type="doc">
      <dgm:prSet loTypeId="urn:microsoft.com/office/officeart/2005/8/layout/hProcess7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9456EFE-0A97-4C29-81E7-C7C2C4158708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687775E4-F1C6-4FA9-A1C8-1197B62E56B1}" type="parTrans" cxnId="{DC456272-A758-4819-85DD-87DA19D37716}">
      <dgm:prSet/>
      <dgm:spPr/>
      <dgm:t>
        <a:bodyPr/>
        <a:lstStyle/>
        <a:p>
          <a:endParaRPr lang="en-US"/>
        </a:p>
      </dgm:t>
    </dgm:pt>
    <dgm:pt modelId="{64F0D916-4743-4B63-BE96-832C3D423F39}" type="sibTrans" cxnId="{DC456272-A758-4819-85DD-87DA19D37716}">
      <dgm:prSet/>
      <dgm:spPr/>
      <dgm:t>
        <a:bodyPr/>
        <a:lstStyle/>
        <a:p>
          <a:endParaRPr lang="en-US"/>
        </a:p>
      </dgm:t>
    </dgm:pt>
    <dgm:pt modelId="{62E54985-3677-4C64-AE87-09B75D1EE869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Solution we propose is a system that allows the following: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Lead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Projects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Workflow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Client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Contractors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Users Management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Bank Integration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Analytics (Dashboards &amp; Reports)</a:t>
          </a:r>
        </a:p>
      </dgm:t>
    </dgm:pt>
    <dgm:pt modelId="{918248EC-E888-4019-85CE-C172D74FD3C3}" type="parTrans" cxnId="{141653F4-B7CC-4F07-AB0B-41FD192203E7}">
      <dgm:prSet/>
      <dgm:spPr/>
      <dgm:t>
        <a:bodyPr/>
        <a:lstStyle/>
        <a:p>
          <a:endParaRPr lang="en-US"/>
        </a:p>
      </dgm:t>
    </dgm:pt>
    <dgm:pt modelId="{3FBA9A72-114B-4182-8866-01AEF0AB001D}" type="sibTrans" cxnId="{141653F4-B7CC-4F07-AB0B-41FD192203E7}">
      <dgm:prSet/>
      <dgm:spPr/>
      <dgm:t>
        <a:bodyPr/>
        <a:lstStyle/>
        <a:p>
          <a:endParaRPr lang="en-US"/>
        </a:p>
      </dgm:t>
    </dgm:pt>
    <dgm:pt modelId="{4E0ACDE2-42CA-4191-AC9F-61EFEA35A05B}">
      <dgm:prSet/>
      <dgm:spPr/>
      <dgm:t>
        <a:bodyPr/>
        <a:lstStyle/>
        <a:p>
          <a:r>
            <a:rPr lang="en-US" b="1" dirty="0"/>
            <a:t>Goals</a:t>
          </a:r>
        </a:p>
      </dgm:t>
    </dgm:pt>
    <dgm:pt modelId="{A24F8D71-C964-47AE-8991-3A3B63CD7B60}" type="parTrans" cxnId="{69B4E4E9-D732-4A8D-B7F7-1ACBCE9018C1}">
      <dgm:prSet/>
      <dgm:spPr/>
      <dgm:t>
        <a:bodyPr/>
        <a:lstStyle/>
        <a:p>
          <a:endParaRPr lang="en-US"/>
        </a:p>
      </dgm:t>
    </dgm:pt>
    <dgm:pt modelId="{1010495D-E4E6-4A55-B61D-CA24EDF19D18}" type="sibTrans" cxnId="{69B4E4E9-D732-4A8D-B7F7-1ACBCE9018C1}">
      <dgm:prSet/>
      <dgm:spPr/>
      <dgm:t>
        <a:bodyPr/>
        <a:lstStyle/>
        <a:p>
          <a:endParaRPr lang="en-US"/>
        </a:p>
      </dgm:t>
    </dgm:pt>
    <dgm:pt modelId="{5CBC7802-64DE-4B9E-B3DB-65C13FB8CC93}">
      <dgm:prSet custT="1"/>
      <dgm:spPr/>
      <dgm:t>
        <a:bodyPr/>
        <a:lstStyle/>
        <a:p>
          <a:r>
            <a:rPr lang="en-US" sz="2400" dirty="0"/>
            <a:t>Solution will provide:</a:t>
          </a:r>
        </a:p>
      </dgm:t>
    </dgm:pt>
    <dgm:pt modelId="{EDE7C301-0D38-44F7-9E8D-8771194A5206}" type="parTrans" cxnId="{E6F02B6A-D841-4B68-9C2C-C73E2F406057}">
      <dgm:prSet/>
      <dgm:spPr/>
      <dgm:t>
        <a:bodyPr/>
        <a:lstStyle/>
        <a:p>
          <a:endParaRPr lang="en-US"/>
        </a:p>
      </dgm:t>
    </dgm:pt>
    <dgm:pt modelId="{60DABA13-3499-4347-A5E1-B8B3F3A89430}" type="sibTrans" cxnId="{E6F02B6A-D841-4B68-9C2C-C73E2F406057}">
      <dgm:prSet/>
      <dgm:spPr/>
      <dgm:t>
        <a:bodyPr/>
        <a:lstStyle/>
        <a:p>
          <a:endParaRPr lang="en-US"/>
        </a:p>
      </dgm:t>
    </dgm:pt>
    <dgm:pt modelId="{013983F4-BF7D-478D-83C1-2C0D6EFBD5D4}">
      <dgm:prSet custT="1"/>
      <dgm:spPr/>
      <dgm:t>
        <a:bodyPr/>
        <a:lstStyle/>
        <a:p>
          <a:r>
            <a:rPr lang="en-US" sz="2000" dirty="0"/>
            <a:t>Business Development, Sales and Presales Management</a:t>
          </a:r>
        </a:p>
      </dgm:t>
    </dgm:pt>
    <dgm:pt modelId="{ED688F47-C02F-4429-BEA6-FCA02B06C260}" type="parTrans" cxnId="{B9291155-DF5C-4CC7-ADC6-D1969488B219}">
      <dgm:prSet/>
      <dgm:spPr/>
      <dgm:t>
        <a:bodyPr/>
        <a:lstStyle/>
        <a:p>
          <a:endParaRPr lang="en-US"/>
        </a:p>
      </dgm:t>
    </dgm:pt>
    <dgm:pt modelId="{C64E5F36-8F48-4A65-B207-9E29B3A3B286}" type="sibTrans" cxnId="{B9291155-DF5C-4CC7-ADC6-D1969488B219}">
      <dgm:prSet/>
      <dgm:spPr/>
      <dgm:t>
        <a:bodyPr/>
        <a:lstStyle/>
        <a:p>
          <a:endParaRPr lang="en-US"/>
        </a:p>
      </dgm:t>
    </dgm:pt>
    <dgm:pt modelId="{63E795DD-DABE-4F71-848A-1215ECA66EBD}">
      <dgm:prSet custT="1"/>
      <dgm:spPr/>
      <dgm:t>
        <a:bodyPr/>
        <a:lstStyle/>
        <a:p>
          <a:r>
            <a:rPr lang="en-US" sz="2000" dirty="0"/>
            <a:t>Full project control including cost management (actual, planned and predicted) and delivery management</a:t>
          </a:r>
        </a:p>
      </dgm:t>
    </dgm:pt>
    <dgm:pt modelId="{EFB56D45-818A-492A-B91C-B32470BD7438}" type="parTrans" cxnId="{874DBD4C-B9BF-468B-AA08-DE7DB608C779}">
      <dgm:prSet/>
      <dgm:spPr/>
      <dgm:t>
        <a:bodyPr/>
        <a:lstStyle/>
        <a:p>
          <a:endParaRPr lang="en-US"/>
        </a:p>
      </dgm:t>
    </dgm:pt>
    <dgm:pt modelId="{BD15D01E-386C-4092-8261-FAD2B820F9E9}" type="sibTrans" cxnId="{874DBD4C-B9BF-468B-AA08-DE7DB608C779}">
      <dgm:prSet/>
      <dgm:spPr/>
      <dgm:t>
        <a:bodyPr/>
        <a:lstStyle/>
        <a:p>
          <a:endParaRPr lang="en-US"/>
        </a:p>
      </dgm:t>
    </dgm:pt>
    <dgm:pt modelId="{C4CED827-D6D7-40D0-965A-8DAF61DE4E75}">
      <dgm:prSet custT="1"/>
      <dgm:spPr/>
      <dgm:t>
        <a:bodyPr/>
        <a:lstStyle/>
        <a:p>
          <a:r>
            <a:rPr lang="en-US" sz="2000" dirty="0"/>
            <a:t>Process/workflow automation with forums</a:t>
          </a:r>
        </a:p>
      </dgm:t>
    </dgm:pt>
    <dgm:pt modelId="{F611A19A-B37A-4FC2-86B5-B6AFC968DEA1}" type="parTrans" cxnId="{20377C71-210B-4BF0-A75E-FF8920ABA95C}">
      <dgm:prSet/>
      <dgm:spPr/>
      <dgm:t>
        <a:bodyPr/>
        <a:lstStyle/>
        <a:p>
          <a:endParaRPr lang="en-US"/>
        </a:p>
      </dgm:t>
    </dgm:pt>
    <dgm:pt modelId="{5A53E650-86BD-4385-9292-11A64E334017}" type="sibTrans" cxnId="{20377C71-210B-4BF0-A75E-FF8920ABA95C}">
      <dgm:prSet/>
      <dgm:spPr/>
      <dgm:t>
        <a:bodyPr/>
        <a:lstStyle/>
        <a:p>
          <a:endParaRPr lang="en-US"/>
        </a:p>
      </dgm:t>
    </dgm:pt>
    <dgm:pt modelId="{AAC86D0E-2298-48F7-9C78-13083BACA599}">
      <dgm:prSet custT="1"/>
      <dgm:spPr/>
      <dgm:t>
        <a:bodyPr/>
        <a:lstStyle/>
        <a:p>
          <a:r>
            <a:rPr lang="en-US" sz="2000" dirty="0"/>
            <a:t>Online visibility for all business aspects all time</a:t>
          </a:r>
        </a:p>
      </dgm:t>
    </dgm:pt>
    <dgm:pt modelId="{736AE04F-ECA3-4763-ABDD-9B4B00C93343}" type="parTrans" cxnId="{6C5B1FFE-1522-4BE7-9F82-9B9A2D32CC91}">
      <dgm:prSet/>
      <dgm:spPr/>
      <dgm:t>
        <a:bodyPr/>
        <a:lstStyle/>
        <a:p>
          <a:endParaRPr lang="en-US"/>
        </a:p>
      </dgm:t>
    </dgm:pt>
    <dgm:pt modelId="{5806C27A-3BEA-4F88-A99A-57A596AF6CB1}" type="sibTrans" cxnId="{6C5B1FFE-1522-4BE7-9F82-9B9A2D32CC91}">
      <dgm:prSet/>
      <dgm:spPr/>
      <dgm:t>
        <a:bodyPr/>
        <a:lstStyle/>
        <a:p>
          <a:endParaRPr lang="en-US"/>
        </a:p>
      </dgm:t>
    </dgm:pt>
    <dgm:pt modelId="{F1789F94-6FEF-47CF-AAB1-BDFE906332BA}">
      <dgm:prSet custT="1"/>
      <dgm:spPr/>
      <dgm:t>
        <a:bodyPr/>
        <a:lstStyle/>
        <a:p>
          <a:r>
            <a:rPr lang="en-US" sz="2000" dirty="0"/>
            <a:t>Dynamic dashboards and reports to ensure detailed flexible analytics</a:t>
          </a:r>
        </a:p>
      </dgm:t>
    </dgm:pt>
    <dgm:pt modelId="{B85E5A57-4766-4158-9F6C-E6DD76F88B62}" type="parTrans" cxnId="{9A97BF04-E1E0-4BE4-9D21-D0AF1ABA49C8}">
      <dgm:prSet/>
      <dgm:spPr/>
      <dgm:t>
        <a:bodyPr/>
        <a:lstStyle/>
        <a:p>
          <a:endParaRPr lang="en-US"/>
        </a:p>
      </dgm:t>
    </dgm:pt>
    <dgm:pt modelId="{BBE3EDC9-B891-46EB-A975-1A2A6C162C55}" type="sibTrans" cxnId="{9A97BF04-E1E0-4BE4-9D21-D0AF1ABA49C8}">
      <dgm:prSet/>
      <dgm:spPr/>
      <dgm:t>
        <a:bodyPr/>
        <a:lstStyle/>
        <a:p>
          <a:endParaRPr lang="en-US"/>
        </a:p>
      </dgm:t>
    </dgm:pt>
    <dgm:pt modelId="{5F4BB115-E1EB-4B86-A0AD-F655DA11244E}" type="pres">
      <dgm:prSet presAssocID="{701A1394-14F0-4611-9983-AC8FC57DD8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EC6773-D398-471C-9DFF-26813E22C07D}" type="pres">
      <dgm:prSet presAssocID="{69456EFE-0A97-4C29-81E7-C7C2C4158708}" presName="compositeNode" presStyleCnt="0">
        <dgm:presLayoutVars>
          <dgm:bulletEnabled val="1"/>
        </dgm:presLayoutVars>
      </dgm:prSet>
      <dgm:spPr/>
    </dgm:pt>
    <dgm:pt modelId="{17E853ED-893A-4FBA-9E87-F12F13BBF252}" type="pres">
      <dgm:prSet presAssocID="{69456EFE-0A97-4C29-81E7-C7C2C4158708}" presName="bgRect" presStyleLbl="node1" presStyleIdx="0" presStyleCnt="2" custLinFactNeighborX="-2392" custLinFactNeighborY="173"/>
      <dgm:spPr/>
      <dgm:t>
        <a:bodyPr/>
        <a:lstStyle/>
        <a:p>
          <a:endParaRPr lang="en-US"/>
        </a:p>
      </dgm:t>
    </dgm:pt>
    <dgm:pt modelId="{309CCF19-CF2D-424B-9A96-7BEDB999A531}" type="pres">
      <dgm:prSet presAssocID="{69456EFE-0A97-4C29-81E7-C7C2C4158708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B4D69-1083-4FF2-99B8-93BEF7194E7E}" type="pres">
      <dgm:prSet presAssocID="{69456EFE-0A97-4C29-81E7-C7C2C4158708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A8335-350C-476B-BCB2-7A870FEC3C0C}" type="pres">
      <dgm:prSet presAssocID="{64F0D916-4743-4B63-BE96-832C3D423F39}" presName="hSp" presStyleCnt="0"/>
      <dgm:spPr/>
    </dgm:pt>
    <dgm:pt modelId="{9F82A903-76E1-4E48-80FD-54C8DBF2B4D8}" type="pres">
      <dgm:prSet presAssocID="{64F0D916-4743-4B63-BE96-832C3D423F39}" presName="vProcSp" presStyleCnt="0"/>
      <dgm:spPr/>
    </dgm:pt>
    <dgm:pt modelId="{487F5E46-883A-461B-B6CB-B86FB1AE8A45}" type="pres">
      <dgm:prSet presAssocID="{64F0D916-4743-4B63-BE96-832C3D423F39}" presName="vSp1" presStyleCnt="0"/>
      <dgm:spPr/>
    </dgm:pt>
    <dgm:pt modelId="{A105A927-9762-47E5-8144-1CEFC45911D8}" type="pres">
      <dgm:prSet presAssocID="{64F0D916-4743-4B63-BE96-832C3D423F39}" presName="simulatedConn" presStyleLbl="solidFgAcc1" presStyleIdx="0" presStyleCnt="1"/>
      <dgm:spPr/>
    </dgm:pt>
    <dgm:pt modelId="{07605EF9-C453-473B-B4AB-770B8F3D7C9A}" type="pres">
      <dgm:prSet presAssocID="{64F0D916-4743-4B63-BE96-832C3D423F39}" presName="vSp2" presStyleCnt="0"/>
      <dgm:spPr/>
    </dgm:pt>
    <dgm:pt modelId="{50543732-412A-4CC8-A1D4-F6EFCB7EB67B}" type="pres">
      <dgm:prSet presAssocID="{64F0D916-4743-4B63-BE96-832C3D423F39}" presName="sibTrans" presStyleCnt="0"/>
      <dgm:spPr/>
    </dgm:pt>
    <dgm:pt modelId="{20B3E1CD-A03D-4111-BE6F-4211A4FCF0BC}" type="pres">
      <dgm:prSet presAssocID="{4E0ACDE2-42CA-4191-AC9F-61EFEA35A05B}" presName="compositeNode" presStyleCnt="0">
        <dgm:presLayoutVars>
          <dgm:bulletEnabled val="1"/>
        </dgm:presLayoutVars>
      </dgm:prSet>
      <dgm:spPr/>
    </dgm:pt>
    <dgm:pt modelId="{6A5A14FB-C00D-4AF2-B405-981AD4697AD2}" type="pres">
      <dgm:prSet presAssocID="{4E0ACDE2-42CA-4191-AC9F-61EFEA35A05B}" presName="bgRect" presStyleLbl="node1" presStyleIdx="1" presStyleCnt="2"/>
      <dgm:spPr/>
      <dgm:t>
        <a:bodyPr/>
        <a:lstStyle/>
        <a:p>
          <a:endParaRPr lang="en-US"/>
        </a:p>
      </dgm:t>
    </dgm:pt>
    <dgm:pt modelId="{7E13CD1B-F8C4-4491-9488-9D25D0D94398}" type="pres">
      <dgm:prSet presAssocID="{4E0ACDE2-42CA-4191-AC9F-61EFEA35A05B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AF807-7A35-4268-9BBE-CF3507CFB15A}" type="pres">
      <dgm:prSet presAssocID="{4E0ACDE2-42CA-4191-AC9F-61EFEA35A05B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F02B6A-D841-4B68-9C2C-C73E2F406057}" srcId="{4E0ACDE2-42CA-4191-AC9F-61EFEA35A05B}" destId="{5CBC7802-64DE-4B9E-B3DB-65C13FB8CC93}" srcOrd="0" destOrd="0" parTransId="{EDE7C301-0D38-44F7-9E8D-8771194A5206}" sibTransId="{60DABA13-3499-4347-A5E1-B8B3F3A89430}"/>
    <dgm:cxn modelId="{20377C71-210B-4BF0-A75E-FF8920ABA95C}" srcId="{5CBC7802-64DE-4B9E-B3DB-65C13FB8CC93}" destId="{C4CED827-D6D7-40D0-965A-8DAF61DE4E75}" srcOrd="2" destOrd="0" parTransId="{F611A19A-B37A-4FC2-86B5-B6AFC968DEA1}" sibTransId="{5A53E650-86BD-4385-9292-11A64E334017}"/>
    <dgm:cxn modelId="{69B4E4E9-D732-4A8D-B7F7-1ACBCE9018C1}" srcId="{701A1394-14F0-4611-9983-AC8FC57DD80A}" destId="{4E0ACDE2-42CA-4191-AC9F-61EFEA35A05B}" srcOrd="1" destOrd="0" parTransId="{A24F8D71-C964-47AE-8991-3A3B63CD7B60}" sibTransId="{1010495D-E4E6-4A55-B61D-CA24EDF19D18}"/>
    <dgm:cxn modelId="{874DBD4C-B9BF-468B-AA08-DE7DB608C779}" srcId="{5CBC7802-64DE-4B9E-B3DB-65C13FB8CC93}" destId="{63E795DD-DABE-4F71-848A-1215ECA66EBD}" srcOrd="1" destOrd="0" parTransId="{EFB56D45-818A-492A-B91C-B32470BD7438}" sibTransId="{BD15D01E-386C-4092-8261-FAD2B820F9E9}"/>
    <dgm:cxn modelId="{141653F4-B7CC-4F07-AB0B-41FD192203E7}" srcId="{69456EFE-0A97-4C29-81E7-C7C2C4158708}" destId="{62E54985-3677-4C64-AE87-09B75D1EE869}" srcOrd="0" destOrd="0" parTransId="{918248EC-E888-4019-85CE-C172D74FD3C3}" sibTransId="{3FBA9A72-114B-4182-8866-01AEF0AB001D}"/>
    <dgm:cxn modelId="{031C5D97-15B8-4375-8795-27A3E50AD137}" type="presOf" srcId="{63E795DD-DABE-4F71-848A-1215ECA66EBD}" destId="{2F5AF807-7A35-4268-9BBE-CF3507CFB15A}" srcOrd="0" destOrd="2" presId="urn:microsoft.com/office/officeart/2005/8/layout/hProcess7"/>
    <dgm:cxn modelId="{A780C9CC-E391-44FF-8E2B-5B7A97D35F67}" type="presOf" srcId="{62E54985-3677-4C64-AE87-09B75D1EE869}" destId="{717B4D69-1083-4FF2-99B8-93BEF7194E7E}" srcOrd="0" destOrd="0" presId="urn:microsoft.com/office/officeart/2005/8/layout/hProcess7"/>
    <dgm:cxn modelId="{C91E4358-BC4F-4D73-90D8-A9AB86B9C077}" type="presOf" srcId="{5CBC7802-64DE-4B9E-B3DB-65C13FB8CC93}" destId="{2F5AF807-7A35-4268-9BBE-CF3507CFB15A}" srcOrd="0" destOrd="0" presId="urn:microsoft.com/office/officeart/2005/8/layout/hProcess7"/>
    <dgm:cxn modelId="{4A014E7A-226B-44B3-AC73-C13D57A36BCC}" type="presOf" srcId="{4E0ACDE2-42CA-4191-AC9F-61EFEA35A05B}" destId="{6A5A14FB-C00D-4AF2-B405-981AD4697AD2}" srcOrd="0" destOrd="0" presId="urn:microsoft.com/office/officeart/2005/8/layout/hProcess7"/>
    <dgm:cxn modelId="{DC456272-A758-4819-85DD-87DA19D37716}" srcId="{701A1394-14F0-4611-9983-AC8FC57DD80A}" destId="{69456EFE-0A97-4C29-81E7-C7C2C4158708}" srcOrd="0" destOrd="0" parTransId="{687775E4-F1C6-4FA9-A1C8-1197B62E56B1}" sibTransId="{64F0D916-4743-4B63-BE96-832C3D423F39}"/>
    <dgm:cxn modelId="{B9291155-DF5C-4CC7-ADC6-D1969488B219}" srcId="{5CBC7802-64DE-4B9E-B3DB-65C13FB8CC93}" destId="{013983F4-BF7D-478D-83C1-2C0D6EFBD5D4}" srcOrd="0" destOrd="0" parTransId="{ED688F47-C02F-4429-BEA6-FCA02B06C260}" sibTransId="{C64E5F36-8F48-4A65-B207-9E29B3A3B286}"/>
    <dgm:cxn modelId="{FCEBEBC3-638D-4527-BCCF-A0642DB56F6C}" type="presOf" srcId="{69456EFE-0A97-4C29-81E7-C7C2C4158708}" destId="{309CCF19-CF2D-424B-9A96-7BEDB999A531}" srcOrd="1" destOrd="0" presId="urn:microsoft.com/office/officeart/2005/8/layout/hProcess7"/>
    <dgm:cxn modelId="{9A97BF04-E1E0-4BE4-9D21-D0AF1ABA49C8}" srcId="{5CBC7802-64DE-4B9E-B3DB-65C13FB8CC93}" destId="{F1789F94-6FEF-47CF-AAB1-BDFE906332BA}" srcOrd="4" destOrd="0" parTransId="{B85E5A57-4766-4158-9F6C-E6DD76F88B62}" sibTransId="{BBE3EDC9-B891-46EB-A975-1A2A6C162C55}"/>
    <dgm:cxn modelId="{D6359239-A6F1-4D16-BB34-0ED14BA99C70}" type="presOf" srcId="{AAC86D0E-2298-48F7-9C78-13083BACA599}" destId="{2F5AF807-7A35-4268-9BBE-CF3507CFB15A}" srcOrd="0" destOrd="4" presId="urn:microsoft.com/office/officeart/2005/8/layout/hProcess7"/>
    <dgm:cxn modelId="{BA26129D-5AAD-4CC4-8E61-D23E79C73F57}" type="presOf" srcId="{4E0ACDE2-42CA-4191-AC9F-61EFEA35A05B}" destId="{7E13CD1B-F8C4-4491-9488-9D25D0D94398}" srcOrd="1" destOrd="0" presId="urn:microsoft.com/office/officeart/2005/8/layout/hProcess7"/>
    <dgm:cxn modelId="{A4A146EE-8296-46E5-B233-CCE5B1E954A3}" type="presOf" srcId="{C4CED827-D6D7-40D0-965A-8DAF61DE4E75}" destId="{2F5AF807-7A35-4268-9BBE-CF3507CFB15A}" srcOrd="0" destOrd="3" presId="urn:microsoft.com/office/officeart/2005/8/layout/hProcess7"/>
    <dgm:cxn modelId="{9DB2A402-BA3D-472F-BF5E-C2092AF24FE4}" type="presOf" srcId="{F1789F94-6FEF-47CF-AAB1-BDFE906332BA}" destId="{2F5AF807-7A35-4268-9BBE-CF3507CFB15A}" srcOrd="0" destOrd="5" presId="urn:microsoft.com/office/officeart/2005/8/layout/hProcess7"/>
    <dgm:cxn modelId="{89C56F5B-C19E-4110-B584-A428442E512B}" type="presOf" srcId="{701A1394-14F0-4611-9983-AC8FC57DD80A}" destId="{5F4BB115-E1EB-4B86-A0AD-F655DA11244E}" srcOrd="0" destOrd="0" presId="urn:microsoft.com/office/officeart/2005/8/layout/hProcess7"/>
    <dgm:cxn modelId="{6C5B1FFE-1522-4BE7-9F82-9B9A2D32CC91}" srcId="{5CBC7802-64DE-4B9E-B3DB-65C13FB8CC93}" destId="{AAC86D0E-2298-48F7-9C78-13083BACA599}" srcOrd="3" destOrd="0" parTransId="{736AE04F-ECA3-4763-ABDD-9B4B00C93343}" sibTransId="{5806C27A-3BEA-4F88-A99A-57A596AF6CB1}"/>
    <dgm:cxn modelId="{B1D04346-157A-4BBB-87CD-C70ACA3C38E6}" type="presOf" srcId="{69456EFE-0A97-4C29-81E7-C7C2C4158708}" destId="{17E853ED-893A-4FBA-9E87-F12F13BBF252}" srcOrd="0" destOrd="0" presId="urn:microsoft.com/office/officeart/2005/8/layout/hProcess7"/>
    <dgm:cxn modelId="{E46E5AE4-1EE5-4212-AF00-3561BD38582E}" type="presOf" srcId="{013983F4-BF7D-478D-83C1-2C0D6EFBD5D4}" destId="{2F5AF807-7A35-4268-9BBE-CF3507CFB15A}" srcOrd="0" destOrd="1" presId="urn:microsoft.com/office/officeart/2005/8/layout/hProcess7"/>
    <dgm:cxn modelId="{E06AC717-D2FB-4F97-B546-C7EB0F16DB89}" type="presParOf" srcId="{5F4BB115-E1EB-4B86-A0AD-F655DA11244E}" destId="{F9EC6773-D398-471C-9DFF-26813E22C07D}" srcOrd="0" destOrd="0" presId="urn:microsoft.com/office/officeart/2005/8/layout/hProcess7"/>
    <dgm:cxn modelId="{7F7FA0D5-AE8F-408E-9CAC-B32F3966E1A1}" type="presParOf" srcId="{F9EC6773-D398-471C-9DFF-26813E22C07D}" destId="{17E853ED-893A-4FBA-9E87-F12F13BBF252}" srcOrd="0" destOrd="0" presId="urn:microsoft.com/office/officeart/2005/8/layout/hProcess7"/>
    <dgm:cxn modelId="{034552E8-D8C0-4BB5-8FBF-5C9866B09897}" type="presParOf" srcId="{F9EC6773-D398-471C-9DFF-26813E22C07D}" destId="{309CCF19-CF2D-424B-9A96-7BEDB999A531}" srcOrd="1" destOrd="0" presId="urn:microsoft.com/office/officeart/2005/8/layout/hProcess7"/>
    <dgm:cxn modelId="{97A7B726-3F4B-4B97-823D-5C540A6494BC}" type="presParOf" srcId="{F9EC6773-D398-471C-9DFF-26813E22C07D}" destId="{717B4D69-1083-4FF2-99B8-93BEF7194E7E}" srcOrd="2" destOrd="0" presId="urn:microsoft.com/office/officeart/2005/8/layout/hProcess7"/>
    <dgm:cxn modelId="{17C0938D-F1A6-42D4-A994-8916CEA84948}" type="presParOf" srcId="{5F4BB115-E1EB-4B86-A0AD-F655DA11244E}" destId="{135A8335-350C-476B-BCB2-7A870FEC3C0C}" srcOrd="1" destOrd="0" presId="urn:microsoft.com/office/officeart/2005/8/layout/hProcess7"/>
    <dgm:cxn modelId="{F6DF5D57-709A-4A42-BB59-79907754A988}" type="presParOf" srcId="{5F4BB115-E1EB-4B86-A0AD-F655DA11244E}" destId="{9F82A903-76E1-4E48-80FD-54C8DBF2B4D8}" srcOrd="2" destOrd="0" presId="urn:microsoft.com/office/officeart/2005/8/layout/hProcess7"/>
    <dgm:cxn modelId="{C96EF867-0CD6-4991-B942-7FBE4FBF4FAF}" type="presParOf" srcId="{9F82A903-76E1-4E48-80FD-54C8DBF2B4D8}" destId="{487F5E46-883A-461B-B6CB-B86FB1AE8A45}" srcOrd="0" destOrd="0" presId="urn:microsoft.com/office/officeart/2005/8/layout/hProcess7"/>
    <dgm:cxn modelId="{52D45A58-4265-42EC-9AEC-EE233D57B082}" type="presParOf" srcId="{9F82A903-76E1-4E48-80FD-54C8DBF2B4D8}" destId="{A105A927-9762-47E5-8144-1CEFC45911D8}" srcOrd="1" destOrd="0" presId="urn:microsoft.com/office/officeart/2005/8/layout/hProcess7"/>
    <dgm:cxn modelId="{3B64C25F-58FE-44F4-9120-906AF444AC56}" type="presParOf" srcId="{9F82A903-76E1-4E48-80FD-54C8DBF2B4D8}" destId="{07605EF9-C453-473B-B4AB-770B8F3D7C9A}" srcOrd="2" destOrd="0" presId="urn:microsoft.com/office/officeart/2005/8/layout/hProcess7"/>
    <dgm:cxn modelId="{FE96E78D-90AF-4EFD-BBB1-0932EE6361BB}" type="presParOf" srcId="{5F4BB115-E1EB-4B86-A0AD-F655DA11244E}" destId="{50543732-412A-4CC8-A1D4-F6EFCB7EB67B}" srcOrd="3" destOrd="0" presId="urn:microsoft.com/office/officeart/2005/8/layout/hProcess7"/>
    <dgm:cxn modelId="{98DAF80B-4AC7-4F34-83E4-21EBE9CC0FB3}" type="presParOf" srcId="{5F4BB115-E1EB-4B86-A0AD-F655DA11244E}" destId="{20B3E1CD-A03D-4111-BE6F-4211A4FCF0BC}" srcOrd="4" destOrd="0" presId="urn:microsoft.com/office/officeart/2005/8/layout/hProcess7"/>
    <dgm:cxn modelId="{CAFDA3FE-C026-4F67-8088-025CACC8FC8C}" type="presParOf" srcId="{20B3E1CD-A03D-4111-BE6F-4211A4FCF0BC}" destId="{6A5A14FB-C00D-4AF2-B405-981AD4697AD2}" srcOrd="0" destOrd="0" presId="urn:microsoft.com/office/officeart/2005/8/layout/hProcess7"/>
    <dgm:cxn modelId="{8B2F3923-E2F6-41BA-B43F-85D5DFB01AED}" type="presParOf" srcId="{20B3E1CD-A03D-4111-BE6F-4211A4FCF0BC}" destId="{7E13CD1B-F8C4-4491-9488-9D25D0D94398}" srcOrd="1" destOrd="0" presId="urn:microsoft.com/office/officeart/2005/8/layout/hProcess7"/>
    <dgm:cxn modelId="{3D5B64E9-AE08-48EC-BE1C-9F78DC3A7139}" type="presParOf" srcId="{20B3E1CD-A03D-4111-BE6F-4211A4FCF0BC}" destId="{2F5AF807-7A35-4268-9BBE-CF3507CFB15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288616-D7C6-48EF-B585-82C80D284613}" type="doc">
      <dgm:prSet loTypeId="urn:microsoft.com/office/officeart/2005/8/layout/cycle6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A6C7F3-088B-48F9-A896-BC739B7CD4DF}">
      <dgm:prSet phldrT="[Text]"/>
      <dgm:spPr/>
      <dgm:t>
        <a:bodyPr/>
        <a:lstStyle/>
        <a:p>
          <a:r>
            <a:rPr lang="en-US"/>
            <a:t>Turn Key</a:t>
          </a:r>
        </a:p>
      </dgm:t>
    </dgm:pt>
    <dgm:pt modelId="{101D852C-0212-448F-9EEB-2B209F45F1CD}" type="parTrans" cxnId="{DDC85082-8E4D-4EEB-A272-14477B0A7BFF}">
      <dgm:prSet/>
      <dgm:spPr/>
      <dgm:t>
        <a:bodyPr/>
        <a:lstStyle/>
        <a:p>
          <a:endParaRPr lang="en-US"/>
        </a:p>
      </dgm:t>
    </dgm:pt>
    <dgm:pt modelId="{CA9967D6-9A9F-4640-B7C0-1F2827342349}" type="sibTrans" cxnId="{DDC85082-8E4D-4EEB-A272-14477B0A7BFF}">
      <dgm:prSet/>
      <dgm:spPr/>
      <dgm:t>
        <a:bodyPr/>
        <a:lstStyle/>
        <a:p>
          <a:endParaRPr lang="en-US"/>
        </a:p>
      </dgm:t>
    </dgm:pt>
    <dgm:pt modelId="{22F0C092-8269-4E7E-B259-1816B03B30E1}">
      <dgm:prSet/>
      <dgm:spPr/>
      <dgm:t>
        <a:bodyPr/>
        <a:lstStyle/>
        <a:p>
          <a:r>
            <a:rPr lang="en-US"/>
            <a:t>Refurbishment</a:t>
          </a:r>
          <a:endParaRPr lang="en-US" dirty="0"/>
        </a:p>
      </dgm:t>
    </dgm:pt>
    <dgm:pt modelId="{DC2EA5B2-DEBE-487C-A548-826B462BE48D}" type="parTrans" cxnId="{1F5B86F4-19FB-4F44-9A6D-68DFF0297865}">
      <dgm:prSet/>
      <dgm:spPr/>
      <dgm:t>
        <a:bodyPr/>
        <a:lstStyle/>
        <a:p>
          <a:endParaRPr lang="en-US"/>
        </a:p>
      </dgm:t>
    </dgm:pt>
    <dgm:pt modelId="{B2526403-62DC-4A89-95CE-E03DC382591E}" type="sibTrans" cxnId="{1F5B86F4-19FB-4F44-9A6D-68DFF0297865}">
      <dgm:prSet/>
      <dgm:spPr/>
      <dgm:t>
        <a:bodyPr/>
        <a:lstStyle/>
        <a:p>
          <a:endParaRPr lang="en-US"/>
        </a:p>
      </dgm:t>
    </dgm:pt>
    <dgm:pt modelId="{682248FA-CE7F-494C-9B5A-2B1B3999DDAD}">
      <dgm:prSet/>
      <dgm:spPr/>
      <dgm:t>
        <a:bodyPr/>
        <a:lstStyle/>
        <a:p>
          <a:r>
            <a:rPr lang="en-US"/>
            <a:t>Tenders</a:t>
          </a:r>
          <a:endParaRPr lang="en-US" dirty="0"/>
        </a:p>
      </dgm:t>
    </dgm:pt>
    <dgm:pt modelId="{238CB661-DCFD-4F71-817A-0F1457B328B0}" type="parTrans" cxnId="{D739B36A-518E-4CD6-9EEE-385D5F0C339E}">
      <dgm:prSet/>
      <dgm:spPr/>
      <dgm:t>
        <a:bodyPr/>
        <a:lstStyle/>
        <a:p>
          <a:endParaRPr lang="en-US"/>
        </a:p>
      </dgm:t>
    </dgm:pt>
    <dgm:pt modelId="{E9F90F75-EB6E-4A20-B1A7-ACE3307871F5}" type="sibTrans" cxnId="{D739B36A-518E-4CD6-9EEE-385D5F0C339E}">
      <dgm:prSet/>
      <dgm:spPr/>
      <dgm:t>
        <a:bodyPr/>
        <a:lstStyle/>
        <a:p>
          <a:endParaRPr lang="en-US"/>
        </a:p>
      </dgm:t>
    </dgm:pt>
    <dgm:pt modelId="{C2BD515C-5509-46E0-9202-5EFF1237B5FA}" type="pres">
      <dgm:prSet presAssocID="{74288616-D7C6-48EF-B585-82C80D2846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43825E-3C9C-4A1B-83D5-C16F53FF457B}" type="pres">
      <dgm:prSet presAssocID="{80A6C7F3-088B-48F9-A896-BC739B7CD4D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5D1C8-7E3D-41CA-8863-1ABF3AE0B247}" type="pres">
      <dgm:prSet presAssocID="{80A6C7F3-088B-48F9-A896-BC739B7CD4DF}" presName="spNode" presStyleCnt="0"/>
      <dgm:spPr/>
    </dgm:pt>
    <dgm:pt modelId="{3D4001CD-DC99-4BE5-8AEE-43E3124CB6D1}" type="pres">
      <dgm:prSet presAssocID="{CA9967D6-9A9F-4640-B7C0-1F2827342349}" presName="sibTrans" presStyleLbl="sibTrans1D1" presStyleIdx="0" presStyleCnt="3"/>
      <dgm:spPr/>
      <dgm:t>
        <a:bodyPr/>
        <a:lstStyle/>
        <a:p>
          <a:endParaRPr lang="en-US"/>
        </a:p>
      </dgm:t>
    </dgm:pt>
    <dgm:pt modelId="{D4E50F8C-871E-4EBF-98DF-D8DA3A85B7D9}" type="pres">
      <dgm:prSet presAssocID="{22F0C092-8269-4E7E-B259-1816B03B30E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FD151-BBE8-4875-86F8-440B3366CCE7}" type="pres">
      <dgm:prSet presAssocID="{22F0C092-8269-4E7E-B259-1816B03B30E1}" presName="spNode" presStyleCnt="0"/>
      <dgm:spPr/>
    </dgm:pt>
    <dgm:pt modelId="{7E3EDB23-673A-4781-A4C0-A2F057EE56F6}" type="pres">
      <dgm:prSet presAssocID="{B2526403-62DC-4A89-95CE-E03DC382591E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F69E484-DDA4-4CAC-9536-B7F7B856FEFF}" type="pres">
      <dgm:prSet presAssocID="{682248FA-CE7F-494C-9B5A-2B1B3999DD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9EA031-F30B-4279-A1A3-8F7ACE8DBB87}" type="pres">
      <dgm:prSet presAssocID="{682248FA-CE7F-494C-9B5A-2B1B3999DDAD}" presName="spNode" presStyleCnt="0"/>
      <dgm:spPr/>
    </dgm:pt>
    <dgm:pt modelId="{3FB9516C-749E-4EF3-9B58-D7C1B84A339C}" type="pres">
      <dgm:prSet presAssocID="{E9F90F75-EB6E-4A20-B1A7-ACE3307871F5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F5B86F4-19FB-4F44-9A6D-68DFF0297865}" srcId="{74288616-D7C6-48EF-B585-82C80D284613}" destId="{22F0C092-8269-4E7E-B259-1816B03B30E1}" srcOrd="1" destOrd="0" parTransId="{DC2EA5B2-DEBE-487C-A548-826B462BE48D}" sibTransId="{B2526403-62DC-4A89-95CE-E03DC382591E}"/>
    <dgm:cxn modelId="{BB797F70-BDBF-4923-9967-C0FE61966C6D}" type="presOf" srcId="{682248FA-CE7F-494C-9B5A-2B1B3999DDAD}" destId="{6F69E484-DDA4-4CAC-9536-B7F7B856FEFF}" srcOrd="0" destOrd="0" presId="urn:microsoft.com/office/officeart/2005/8/layout/cycle6"/>
    <dgm:cxn modelId="{D739B36A-518E-4CD6-9EEE-385D5F0C339E}" srcId="{74288616-D7C6-48EF-B585-82C80D284613}" destId="{682248FA-CE7F-494C-9B5A-2B1B3999DDAD}" srcOrd="2" destOrd="0" parTransId="{238CB661-DCFD-4F71-817A-0F1457B328B0}" sibTransId="{E9F90F75-EB6E-4A20-B1A7-ACE3307871F5}"/>
    <dgm:cxn modelId="{8AD5143B-7C36-4540-8866-3B41F02289E0}" type="presOf" srcId="{B2526403-62DC-4A89-95CE-E03DC382591E}" destId="{7E3EDB23-673A-4781-A4C0-A2F057EE56F6}" srcOrd="0" destOrd="0" presId="urn:microsoft.com/office/officeart/2005/8/layout/cycle6"/>
    <dgm:cxn modelId="{44E1BAAF-BF71-4674-A0EC-20F5902C7E20}" type="presOf" srcId="{80A6C7F3-088B-48F9-A896-BC739B7CD4DF}" destId="{E743825E-3C9C-4A1B-83D5-C16F53FF457B}" srcOrd="0" destOrd="0" presId="urn:microsoft.com/office/officeart/2005/8/layout/cycle6"/>
    <dgm:cxn modelId="{065A2991-CD37-4CA7-B25F-94DEFF1BB3E1}" type="presOf" srcId="{74288616-D7C6-48EF-B585-82C80D284613}" destId="{C2BD515C-5509-46E0-9202-5EFF1237B5FA}" srcOrd="0" destOrd="0" presId="urn:microsoft.com/office/officeart/2005/8/layout/cycle6"/>
    <dgm:cxn modelId="{20D766BE-D04A-49A8-BBEF-73EFBDB81DC2}" type="presOf" srcId="{CA9967D6-9A9F-4640-B7C0-1F2827342349}" destId="{3D4001CD-DC99-4BE5-8AEE-43E3124CB6D1}" srcOrd="0" destOrd="0" presId="urn:microsoft.com/office/officeart/2005/8/layout/cycle6"/>
    <dgm:cxn modelId="{DDC85082-8E4D-4EEB-A272-14477B0A7BFF}" srcId="{74288616-D7C6-48EF-B585-82C80D284613}" destId="{80A6C7F3-088B-48F9-A896-BC739B7CD4DF}" srcOrd="0" destOrd="0" parTransId="{101D852C-0212-448F-9EEB-2B209F45F1CD}" sibTransId="{CA9967D6-9A9F-4640-B7C0-1F2827342349}"/>
    <dgm:cxn modelId="{39580FD6-96C8-4170-B59D-2159F4E8F405}" type="presOf" srcId="{E9F90F75-EB6E-4A20-B1A7-ACE3307871F5}" destId="{3FB9516C-749E-4EF3-9B58-D7C1B84A339C}" srcOrd="0" destOrd="0" presId="urn:microsoft.com/office/officeart/2005/8/layout/cycle6"/>
    <dgm:cxn modelId="{404C0C64-812B-41BC-A776-C47F6AC30C58}" type="presOf" srcId="{22F0C092-8269-4E7E-B259-1816B03B30E1}" destId="{D4E50F8C-871E-4EBF-98DF-D8DA3A85B7D9}" srcOrd="0" destOrd="0" presId="urn:microsoft.com/office/officeart/2005/8/layout/cycle6"/>
    <dgm:cxn modelId="{0D9981AA-2EC3-4D75-8490-4F220529225D}" type="presParOf" srcId="{C2BD515C-5509-46E0-9202-5EFF1237B5FA}" destId="{E743825E-3C9C-4A1B-83D5-C16F53FF457B}" srcOrd="0" destOrd="0" presId="urn:microsoft.com/office/officeart/2005/8/layout/cycle6"/>
    <dgm:cxn modelId="{7A5D9791-E1D2-430C-A5FF-4D623C3D143B}" type="presParOf" srcId="{C2BD515C-5509-46E0-9202-5EFF1237B5FA}" destId="{3795D1C8-7E3D-41CA-8863-1ABF3AE0B247}" srcOrd="1" destOrd="0" presId="urn:microsoft.com/office/officeart/2005/8/layout/cycle6"/>
    <dgm:cxn modelId="{4DC3360F-43BB-4A6F-A485-0ADB8F8B2D18}" type="presParOf" srcId="{C2BD515C-5509-46E0-9202-5EFF1237B5FA}" destId="{3D4001CD-DC99-4BE5-8AEE-43E3124CB6D1}" srcOrd="2" destOrd="0" presId="urn:microsoft.com/office/officeart/2005/8/layout/cycle6"/>
    <dgm:cxn modelId="{001DEF48-43DE-4E3F-AD1E-9B07CD5EB5C8}" type="presParOf" srcId="{C2BD515C-5509-46E0-9202-5EFF1237B5FA}" destId="{D4E50F8C-871E-4EBF-98DF-D8DA3A85B7D9}" srcOrd="3" destOrd="0" presId="urn:microsoft.com/office/officeart/2005/8/layout/cycle6"/>
    <dgm:cxn modelId="{48EE99DB-1B7C-43EB-A6DB-7DFE9BD1B16D}" type="presParOf" srcId="{C2BD515C-5509-46E0-9202-5EFF1237B5FA}" destId="{5D6FD151-BBE8-4875-86F8-440B3366CCE7}" srcOrd="4" destOrd="0" presId="urn:microsoft.com/office/officeart/2005/8/layout/cycle6"/>
    <dgm:cxn modelId="{6C9EA304-C624-4814-9DFA-C62995501865}" type="presParOf" srcId="{C2BD515C-5509-46E0-9202-5EFF1237B5FA}" destId="{7E3EDB23-673A-4781-A4C0-A2F057EE56F6}" srcOrd="5" destOrd="0" presId="urn:microsoft.com/office/officeart/2005/8/layout/cycle6"/>
    <dgm:cxn modelId="{BEFB7489-0811-4532-BFBE-D9CE108C1CCD}" type="presParOf" srcId="{C2BD515C-5509-46E0-9202-5EFF1237B5FA}" destId="{6F69E484-DDA4-4CAC-9536-B7F7B856FEFF}" srcOrd="6" destOrd="0" presId="urn:microsoft.com/office/officeart/2005/8/layout/cycle6"/>
    <dgm:cxn modelId="{B5C60F42-7653-44CA-922E-A69606A7B294}" type="presParOf" srcId="{C2BD515C-5509-46E0-9202-5EFF1237B5FA}" destId="{589EA031-F30B-4279-A1A3-8F7ACE8DBB87}" srcOrd="7" destOrd="0" presId="urn:microsoft.com/office/officeart/2005/8/layout/cycle6"/>
    <dgm:cxn modelId="{1961C0D5-B3AC-4C84-8C95-0F31632F3496}" type="presParOf" srcId="{C2BD515C-5509-46E0-9202-5EFF1237B5FA}" destId="{3FB9516C-749E-4EF3-9B58-D7C1B84A339C}" srcOrd="8" destOrd="0" presId="urn:microsoft.com/office/officeart/2005/8/layout/cycle6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288616-D7C6-48EF-B585-82C80D284613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A6C7F3-088B-48F9-A896-BC739B7CD4DF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101D852C-0212-448F-9EEB-2B209F45F1CD}" type="parTrans" cxnId="{DDC85082-8E4D-4EEB-A272-14477B0A7BFF}">
      <dgm:prSet/>
      <dgm:spPr/>
      <dgm:t>
        <a:bodyPr/>
        <a:lstStyle/>
        <a:p>
          <a:endParaRPr lang="en-US"/>
        </a:p>
      </dgm:t>
    </dgm:pt>
    <dgm:pt modelId="{CA9967D6-9A9F-4640-B7C0-1F2827342349}" type="sibTrans" cxnId="{DDC85082-8E4D-4EEB-A272-14477B0A7BFF}">
      <dgm:prSet/>
      <dgm:spPr/>
      <dgm:t>
        <a:bodyPr/>
        <a:lstStyle/>
        <a:p>
          <a:endParaRPr lang="en-US"/>
        </a:p>
      </dgm:t>
    </dgm:pt>
    <dgm:pt modelId="{FFB37DF6-5CCF-4DE3-8D51-A3552B9E491D}">
      <dgm:prSet phldrT="[Text]"/>
      <dgm:spPr/>
      <dgm:t>
        <a:bodyPr/>
        <a:lstStyle/>
        <a:p>
          <a:r>
            <a:rPr lang="en-US" dirty="0"/>
            <a:t>Appointment</a:t>
          </a:r>
        </a:p>
      </dgm:t>
    </dgm:pt>
    <dgm:pt modelId="{15167E4E-2B90-445B-9665-FFE6DCD19CB8}" type="parTrans" cxnId="{BC4001A7-E28E-4EF4-919A-0A826A58605B}">
      <dgm:prSet/>
      <dgm:spPr/>
      <dgm:t>
        <a:bodyPr/>
        <a:lstStyle/>
        <a:p>
          <a:endParaRPr lang="en-US"/>
        </a:p>
      </dgm:t>
    </dgm:pt>
    <dgm:pt modelId="{1A57041C-9BEE-42CD-B3DE-7A9034C51150}" type="sibTrans" cxnId="{BC4001A7-E28E-4EF4-919A-0A826A58605B}">
      <dgm:prSet/>
      <dgm:spPr/>
      <dgm:t>
        <a:bodyPr/>
        <a:lstStyle/>
        <a:p>
          <a:endParaRPr lang="en-US"/>
        </a:p>
      </dgm:t>
    </dgm:pt>
    <dgm:pt modelId="{660A86FD-52F1-4437-B25F-50958D0AE46D}">
      <dgm:prSet phldrT="[Text]"/>
      <dgm:spPr/>
      <dgm:t>
        <a:bodyPr/>
        <a:lstStyle/>
        <a:p>
          <a:r>
            <a:rPr lang="en-US" dirty="0"/>
            <a:t>Onsite</a:t>
          </a:r>
        </a:p>
      </dgm:t>
    </dgm:pt>
    <dgm:pt modelId="{153E0B91-1EC9-4643-B74B-9FE801B6224A}" type="parTrans" cxnId="{C6B1359E-6A35-4B9A-9A17-0599F5109870}">
      <dgm:prSet/>
      <dgm:spPr/>
      <dgm:t>
        <a:bodyPr/>
        <a:lstStyle/>
        <a:p>
          <a:endParaRPr lang="en-US"/>
        </a:p>
      </dgm:t>
    </dgm:pt>
    <dgm:pt modelId="{79524579-A446-48AB-9514-26EE63B35768}" type="sibTrans" cxnId="{C6B1359E-6A35-4B9A-9A17-0599F5109870}">
      <dgm:prSet/>
      <dgm:spPr/>
      <dgm:t>
        <a:bodyPr/>
        <a:lstStyle/>
        <a:p>
          <a:endParaRPr lang="en-US"/>
        </a:p>
      </dgm:t>
    </dgm:pt>
    <dgm:pt modelId="{DB527CE7-4877-4F10-A592-9E61289B5702}">
      <dgm:prSet phldrT="[Text]"/>
      <dgm:spPr/>
      <dgm:t>
        <a:bodyPr/>
        <a:lstStyle/>
        <a:p>
          <a:r>
            <a:rPr lang="en-US" dirty="0"/>
            <a:t>Close out</a:t>
          </a:r>
        </a:p>
      </dgm:t>
    </dgm:pt>
    <dgm:pt modelId="{4C6B3785-9118-467C-B87F-72C2CD9C792D}" type="parTrans" cxnId="{BF7D4B79-F960-4445-921E-249EC3ED22DD}">
      <dgm:prSet/>
      <dgm:spPr/>
      <dgm:t>
        <a:bodyPr/>
        <a:lstStyle/>
        <a:p>
          <a:endParaRPr lang="en-US"/>
        </a:p>
      </dgm:t>
    </dgm:pt>
    <dgm:pt modelId="{EC6CFC76-D317-4024-9B6F-3780B43C512C}" type="sibTrans" cxnId="{BF7D4B79-F960-4445-921E-249EC3ED22DD}">
      <dgm:prSet/>
      <dgm:spPr/>
      <dgm:t>
        <a:bodyPr/>
        <a:lstStyle/>
        <a:p>
          <a:endParaRPr lang="en-US"/>
        </a:p>
      </dgm:t>
    </dgm:pt>
    <dgm:pt modelId="{0A58671C-E6A8-480B-960B-389668DF69DA}">
      <dgm:prSet phldrT="[Text]"/>
      <dgm:spPr/>
      <dgm:t>
        <a:bodyPr/>
        <a:lstStyle/>
        <a:p>
          <a:r>
            <a:rPr lang="en-US" dirty="0"/>
            <a:t>Filing</a:t>
          </a:r>
        </a:p>
      </dgm:t>
    </dgm:pt>
    <dgm:pt modelId="{10F6C6F6-4CC8-4553-8B5D-FAD1EF79402F}" type="parTrans" cxnId="{CF5C2CCE-0AE7-44F6-9E84-DDE686089B66}">
      <dgm:prSet/>
      <dgm:spPr/>
      <dgm:t>
        <a:bodyPr/>
        <a:lstStyle/>
        <a:p>
          <a:endParaRPr lang="en-US"/>
        </a:p>
      </dgm:t>
    </dgm:pt>
    <dgm:pt modelId="{D7D43734-E78C-48A7-830B-9517F29C8F29}" type="sibTrans" cxnId="{CF5C2CCE-0AE7-44F6-9E84-DDE686089B66}">
      <dgm:prSet/>
      <dgm:spPr/>
      <dgm:t>
        <a:bodyPr/>
        <a:lstStyle/>
        <a:p>
          <a:endParaRPr lang="en-US"/>
        </a:p>
      </dgm:t>
    </dgm:pt>
    <dgm:pt modelId="{CED3CEF8-753D-4474-A6BA-60C1A74EAC79}">
      <dgm:prSet phldrT="[Text]"/>
      <dgm:spPr/>
      <dgm:t>
        <a:bodyPr/>
        <a:lstStyle/>
        <a:p>
          <a:r>
            <a:rPr lang="en-US" dirty="0"/>
            <a:t>New opportunity initial activity</a:t>
          </a:r>
        </a:p>
      </dgm:t>
    </dgm:pt>
    <dgm:pt modelId="{B7D40A5E-2D7F-4B83-8419-6E22FC8CEC39}" type="parTrans" cxnId="{A54C977A-1AE7-4E7F-A7DD-1FD22E48DC07}">
      <dgm:prSet/>
      <dgm:spPr/>
      <dgm:t>
        <a:bodyPr/>
        <a:lstStyle/>
        <a:p>
          <a:endParaRPr lang="en-US"/>
        </a:p>
      </dgm:t>
    </dgm:pt>
    <dgm:pt modelId="{D33A367C-5CDF-4E9D-8CC3-704455AC6651}" type="sibTrans" cxnId="{A54C977A-1AE7-4E7F-A7DD-1FD22E48DC07}">
      <dgm:prSet/>
      <dgm:spPr/>
      <dgm:t>
        <a:bodyPr/>
        <a:lstStyle/>
        <a:p>
          <a:endParaRPr lang="en-US"/>
        </a:p>
      </dgm:t>
    </dgm:pt>
    <dgm:pt modelId="{1E53517F-5B98-4932-AC94-F89CED585E9D}">
      <dgm:prSet phldrT="[Text]"/>
      <dgm:spPr/>
      <dgm:t>
        <a:bodyPr/>
        <a:lstStyle/>
        <a:p>
          <a:r>
            <a:rPr lang="en-US" dirty="0"/>
            <a:t>Risk work</a:t>
          </a:r>
        </a:p>
      </dgm:t>
    </dgm:pt>
    <dgm:pt modelId="{0E617209-5649-4D96-A23A-BD6E3614565C}" type="parTrans" cxnId="{C4944BE6-F597-43E0-BA44-5F9C776D46A6}">
      <dgm:prSet/>
      <dgm:spPr/>
      <dgm:t>
        <a:bodyPr/>
        <a:lstStyle/>
        <a:p>
          <a:endParaRPr lang="en-US"/>
        </a:p>
      </dgm:t>
    </dgm:pt>
    <dgm:pt modelId="{00899B68-6DA2-43E8-971F-5A50635CBD2C}" type="sibTrans" cxnId="{C4944BE6-F597-43E0-BA44-5F9C776D46A6}">
      <dgm:prSet/>
      <dgm:spPr/>
      <dgm:t>
        <a:bodyPr/>
        <a:lstStyle/>
        <a:p>
          <a:endParaRPr lang="en-US"/>
        </a:p>
      </dgm:t>
    </dgm:pt>
    <dgm:pt modelId="{A5D66EFA-593E-4A49-9D3A-19AEDF9F3A8A}">
      <dgm:prSet phldrT="[Text]"/>
      <dgm:spPr/>
      <dgm:t>
        <a:bodyPr/>
        <a:lstStyle/>
        <a:p>
          <a:r>
            <a:rPr lang="en-US" dirty="0"/>
            <a:t>Presales and negotiation activities</a:t>
          </a:r>
        </a:p>
      </dgm:t>
    </dgm:pt>
    <dgm:pt modelId="{E171EA71-3940-4916-8E50-77C70A57435A}" type="parTrans" cxnId="{48E768CC-0F22-4C94-BFCA-266778C256BA}">
      <dgm:prSet/>
      <dgm:spPr/>
      <dgm:t>
        <a:bodyPr/>
        <a:lstStyle/>
        <a:p>
          <a:endParaRPr lang="en-US"/>
        </a:p>
      </dgm:t>
    </dgm:pt>
    <dgm:pt modelId="{457CD385-C2B7-4C55-8366-F721761CA399}" type="sibTrans" cxnId="{48E768CC-0F22-4C94-BFCA-266778C256BA}">
      <dgm:prSet/>
      <dgm:spPr/>
      <dgm:t>
        <a:bodyPr/>
        <a:lstStyle/>
        <a:p>
          <a:endParaRPr lang="en-US"/>
        </a:p>
      </dgm:t>
    </dgm:pt>
    <dgm:pt modelId="{324E6C9C-3A9A-4F18-9E49-AFBBAE767CA6}">
      <dgm:prSet phldrT="[Text]"/>
      <dgm:spPr/>
      <dgm:t>
        <a:bodyPr/>
        <a:lstStyle/>
        <a:p>
          <a:r>
            <a:rPr lang="en-US" dirty="0"/>
            <a:t>Contracting and planning</a:t>
          </a:r>
        </a:p>
      </dgm:t>
    </dgm:pt>
    <dgm:pt modelId="{40291477-B716-43AB-BD22-29F349B06ABF}" type="parTrans" cxnId="{53B4DD5B-5F35-4B31-8B6D-11C004C1CB4B}">
      <dgm:prSet/>
      <dgm:spPr/>
      <dgm:t>
        <a:bodyPr/>
        <a:lstStyle/>
        <a:p>
          <a:endParaRPr lang="en-US"/>
        </a:p>
      </dgm:t>
    </dgm:pt>
    <dgm:pt modelId="{E7728AF0-062A-4F97-BFD1-A0FF2374FC88}" type="sibTrans" cxnId="{53B4DD5B-5F35-4B31-8B6D-11C004C1CB4B}">
      <dgm:prSet/>
      <dgm:spPr/>
      <dgm:t>
        <a:bodyPr/>
        <a:lstStyle/>
        <a:p>
          <a:endParaRPr lang="en-US"/>
        </a:p>
      </dgm:t>
    </dgm:pt>
    <dgm:pt modelId="{3EC12D56-051E-4922-8D2E-B0E92DBE3729}">
      <dgm:prSet phldrT="[Text]"/>
      <dgm:spPr/>
      <dgm:t>
        <a:bodyPr/>
        <a:lstStyle/>
        <a:p>
          <a:r>
            <a:rPr lang="en-US" dirty="0"/>
            <a:t> Project development and execution</a:t>
          </a:r>
        </a:p>
      </dgm:t>
    </dgm:pt>
    <dgm:pt modelId="{742DD2A6-D170-4CB1-A0A5-53C38FCDF9DF}" type="parTrans" cxnId="{B0547BFE-3205-45B4-9118-EA162138B319}">
      <dgm:prSet/>
      <dgm:spPr/>
      <dgm:t>
        <a:bodyPr/>
        <a:lstStyle/>
        <a:p>
          <a:endParaRPr lang="en-US"/>
        </a:p>
      </dgm:t>
    </dgm:pt>
    <dgm:pt modelId="{60B4954B-8E5D-413F-9824-BC1AEDEB20F1}" type="sibTrans" cxnId="{B0547BFE-3205-45B4-9118-EA162138B319}">
      <dgm:prSet/>
      <dgm:spPr/>
      <dgm:t>
        <a:bodyPr/>
        <a:lstStyle/>
        <a:p>
          <a:endParaRPr lang="en-US"/>
        </a:p>
      </dgm:t>
    </dgm:pt>
    <dgm:pt modelId="{E7DB918A-AF68-49FF-8031-A4BF136CC7C0}">
      <dgm:prSet phldrT="[Text]"/>
      <dgm:spPr/>
      <dgm:t>
        <a:bodyPr/>
        <a:lstStyle/>
        <a:p>
          <a:r>
            <a:rPr lang="en-US" dirty="0"/>
            <a:t>Project delivery and handover</a:t>
          </a:r>
        </a:p>
      </dgm:t>
    </dgm:pt>
    <dgm:pt modelId="{8E7DD862-BCF4-4666-AFCB-4378263AB464}" type="parTrans" cxnId="{48C22DC8-AF2A-4EBE-91BF-1CD8866B514E}">
      <dgm:prSet/>
      <dgm:spPr/>
      <dgm:t>
        <a:bodyPr/>
        <a:lstStyle/>
        <a:p>
          <a:endParaRPr lang="en-US"/>
        </a:p>
      </dgm:t>
    </dgm:pt>
    <dgm:pt modelId="{1C2381FF-6300-4A9E-BFC3-BCED1C6968DA}" type="sibTrans" cxnId="{48C22DC8-AF2A-4EBE-91BF-1CD8866B514E}">
      <dgm:prSet/>
      <dgm:spPr/>
      <dgm:t>
        <a:bodyPr/>
        <a:lstStyle/>
        <a:p>
          <a:endParaRPr lang="en-US"/>
        </a:p>
      </dgm:t>
    </dgm:pt>
    <dgm:pt modelId="{CE578702-B9D2-41B4-BB61-8E7ECDADB80E}">
      <dgm:prSet phldrT="[Text]"/>
      <dgm:spPr/>
      <dgm:t>
        <a:bodyPr/>
        <a:lstStyle/>
        <a:p>
          <a:r>
            <a:rPr lang="en-US" dirty="0"/>
            <a:t>Closing and archiving the project finished</a:t>
          </a:r>
        </a:p>
      </dgm:t>
    </dgm:pt>
    <dgm:pt modelId="{5D6E92AC-BD4D-41D3-90D0-AD354812BBD8}" type="parTrans" cxnId="{86F1AC2F-B002-4F05-B9D3-4D3EB5AD2F3D}">
      <dgm:prSet/>
      <dgm:spPr/>
      <dgm:t>
        <a:bodyPr/>
        <a:lstStyle/>
        <a:p>
          <a:endParaRPr lang="en-US"/>
        </a:p>
      </dgm:t>
    </dgm:pt>
    <dgm:pt modelId="{06D33449-9155-4B58-BBED-34DEE6AA26F2}" type="sibTrans" cxnId="{86F1AC2F-B002-4F05-B9D3-4D3EB5AD2F3D}">
      <dgm:prSet/>
      <dgm:spPr/>
      <dgm:t>
        <a:bodyPr/>
        <a:lstStyle/>
        <a:p>
          <a:endParaRPr lang="en-US"/>
        </a:p>
      </dgm:t>
    </dgm:pt>
    <dgm:pt modelId="{DA1E21D4-E662-43CC-AA80-A1257F2EDAFC}" type="pres">
      <dgm:prSet presAssocID="{74288616-D7C6-48EF-B585-82C80D28461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FC116F-4070-486C-9333-D2706C2B73BE}" type="pres">
      <dgm:prSet presAssocID="{80A6C7F3-088B-48F9-A896-BC739B7CD4DF}" presName="composite" presStyleCnt="0"/>
      <dgm:spPr/>
    </dgm:pt>
    <dgm:pt modelId="{06C2ECC8-14B8-48EE-854E-DD0F7B3892F1}" type="pres">
      <dgm:prSet presAssocID="{80A6C7F3-088B-48F9-A896-BC739B7CD4DF}" presName="bentUpArrow1" presStyleLbl="alignImgPlace1" presStyleIdx="0" presStyleCnt="5"/>
      <dgm:spPr/>
    </dgm:pt>
    <dgm:pt modelId="{1BAEA5B6-5B06-4009-9683-64B81D7F8940}" type="pres">
      <dgm:prSet presAssocID="{80A6C7F3-088B-48F9-A896-BC739B7CD4DF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6A75E-1C23-4CA9-8FB8-46B946760F04}" type="pres">
      <dgm:prSet presAssocID="{80A6C7F3-088B-48F9-A896-BC739B7CD4DF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767D6-8D25-44D9-8A00-45ACCFF6B80A}" type="pres">
      <dgm:prSet presAssocID="{CA9967D6-9A9F-4640-B7C0-1F2827342349}" presName="sibTrans" presStyleCnt="0"/>
      <dgm:spPr/>
    </dgm:pt>
    <dgm:pt modelId="{5ACFD7A4-3119-4716-AE25-E410799321D3}" type="pres">
      <dgm:prSet presAssocID="{1E53517F-5B98-4932-AC94-F89CED585E9D}" presName="composite" presStyleCnt="0"/>
      <dgm:spPr/>
    </dgm:pt>
    <dgm:pt modelId="{97F5F230-2B43-422D-8F05-7DCDE2836131}" type="pres">
      <dgm:prSet presAssocID="{1E53517F-5B98-4932-AC94-F89CED585E9D}" presName="bentUpArrow1" presStyleLbl="alignImgPlace1" presStyleIdx="1" presStyleCnt="5"/>
      <dgm:spPr/>
    </dgm:pt>
    <dgm:pt modelId="{AB7D500E-D7E9-4B47-BA48-056C7ED9E120}" type="pres">
      <dgm:prSet presAssocID="{1E53517F-5B98-4932-AC94-F89CED585E9D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2A2683-161F-4AA1-997E-10CE1B963E16}" type="pres">
      <dgm:prSet presAssocID="{1E53517F-5B98-4932-AC94-F89CED585E9D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84A9B-0C82-4B58-BE90-36775F595162}" type="pres">
      <dgm:prSet presAssocID="{00899B68-6DA2-43E8-971F-5A50635CBD2C}" presName="sibTrans" presStyleCnt="0"/>
      <dgm:spPr/>
    </dgm:pt>
    <dgm:pt modelId="{D165AE6B-79FA-44C5-9014-771F2F2C43AE}" type="pres">
      <dgm:prSet presAssocID="{FFB37DF6-5CCF-4DE3-8D51-A3552B9E491D}" presName="composite" presStyleCnt="0"/>
      <dgm:spPr/>
    </dgm:pt>
    <dgm:pt modelId="{D78DC83B-B362-4389-8AB8-44685B92E678}" type="pres">
      <dgm:prSet presAssocID="{FFB37DF6-5CCF-4DE3-8D51-A3552B9E491D}" presName="bentUpArrow1" presStyleLbl="alignImgPlace1" presStyleIdx="2" presStyleCnt="5"/>
      <dgm:spPr/>
    </dgm:pt>
    <dgm:pt modelId="{A0A9BEF2-09EC-4F07-9397-EEE55E21CE91}" type="pres">
      <dgm:prSet presAssocID="{FFB37DF6-5CCF-4DE3-8D51-A3552B9E491D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76602-5B61-4E00-85A8-3BCABD8B53E4}" type="pres">
      <dgm:prSet presAssocID="{FFB37DF6-5CCF-4DE3-8D51-A3552B9E491D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7576-C300-42F1-B251-52E496F02FE1}" type="pres">
      <dgm:prSet presAssocID="{1A57041C-9BEE-42CD-B3DE-7A9034C51150}" presName="sibTrans" presStyleCnt="0"/>
      <dgm:spPr/>
    </dgm:pt>
    <dgm:pt modelId="{0CAF4591-575F-4B90-9367-42296836103A}" type="pres">
      <dgm:prSet presAssocID="{660A86FD-52F1-4437-B25F-50958D0AE46D}" presName="composite" presStyleCnt="0"/>
      <dgm:spPr/>
    </dgm:pt>
    <dgm:pt modelId="{71E67B75-A11E-4A89-BCD5-96B62CD85657}" type="pres">
      <dgm:prSet presAssocID="{660A86FD-52F1-4437-B25F-50958D0AE46D}" presName="bentUpArrow1" presStyleLbl="alignImgPlace1" presStyleIdx="3" presStyleCnt="5"/>
      <dgm:spPr/>
    </dgm:pt>
    <dgm:pt modelId="{0E124FC8-94EB-43DD-A42F-DFE0BDD9ACF7}" type="pres">
      <dgm:prSet presAssocID="{660A86FD-52F1-4437-B25F-50958D0AE46D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1FE77-D79D-4502-8530-9EEED64616F1}" type="pres">
      <dgm:prSet presAssocID="{660A86FD-52F1-4437-B25F-50958D0AE46D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AF7AD-7288-4A77-A44E-27DD78124B41}" type="pres">
      <dgm:prSet presAssocID="{79524579-A446-48AB-9514-26EE63B35768}" presName="sibTrans" presStyleCnt="0"/>
      <dgm:spPr/>
    </dgm:pt>
    <dgm:pt modelId="{17916463-5758-426E-957E-7FCBFCAD8F13}" type="pres">
      <dgm:prSet presAssocID="{DB527CE7-4877-4F10-A592-9E61289B5702}" presName="composite" presStyleCnt="0"/>
      <dgm:spPr/>
    </dgm:pt>
    <dgm:pt modelId="{116D9492-5941-4653-802F-7715CFCB6A6D}" type="pres">
      <dgm:prSet presAssocID="{DB527CE7-4877-4F10-A592-9E61289B5702}" presName="bentUpArrow1" presStyleLbl="alignImgPlace1" presStyleIdx="4" presStyleCnt="5"/>
      <dgm:spPr/>
    </dgm:pt>
    <dgm:pt modelId="{5012E791-1CC9-4E9F-ABB4-E3577FE7B564}" type="pres">
      <dgm:prSet presAssocID="{DB527CE7-4877-4F10-A592-9E61289B5702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DD114-FCDD-433D-AAD5-17EF5E8F68AD}" type="pres">
      <dgm:prSet presAssocID="{DB527CE7-4877-4F10-A592-9E61289B5702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31C4D4-A06B-4FE3-B06E-AB5C5FC2C2BF}" type="pres">
      <dgm:prSet presAssocID="{EC6CFC76-D317-4024-9B6F-3780B43C512C}" presName="sibTrans" presStyleCnt="0"/>
      <dgm:spPr/>
    </dgm:pt>
    <dgm:pt modelId="{2D7035A8-79CA-459B-ACB7-DA0CE68DE499}" type="pres">
      <dgm:prSet presAssocID="{0A58671C-E6A8-480B-960B-389668DF69DA}" presName="composite" presStyleCnt="0"/>
      <dgm:spPr/>
    </dgm:pt>
    <dgm:pt modelId="{8C035835-7C13-4E11-A263-356FEEE44CF7}" type="pres">
      <dgm:prSet presAssocID="{0A58671C-E6A8-480B-960B-389668DF69D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E62B2-E52C-44AA-99A3-41E75420E693}" type="pres">
      <dgm:prSet presAssocID="{0A58671C-E6A8-480B-960B-389668DF69DA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944BE6-F597-43E0-BA44-5F9C776D46A6}" srcId="{74288616-D7C6-48EF-B585-82C80D284613}" destId="{1E53517F-5B98-4932-AC94-F89CED585E9D}" srcOrd="1" destOrd="0" parTransId="{0E617209-5649-4D96-A23A-BD6E3614565C}" sibTransId="{00899B68-6DA2-43E8-971F-5A50635CBD2C}"/>
    <dgm:cxn modelId="{A9F3B241-9AE0-4EC8-B2B3-3C14896CD347}" type="presOf" srcId="{80A6C7F3-088B-48F9-A896-BC739B7CD4DF}" destId="{1BAEA5B6-5B06-4009-9683-64B81D7F8940}" srcOrd="0" destOrd="0" presId="urn:microsoft.com/office/officeart/2005/8/layout/StepDownProcess"/>
    <dgm:cxn modelId="{48C22DC8-AF2A-4EBE-91BF-1CD8866B514E}" srcId="{DB527CE7-4877-4F10-A592-9E61289B5702}" destId="{E7DB918A-AF68-49FF-8031-A4BF136CC7C0}" srcOrd="0" destOrd="0" parTransId="{8E7DD862-BCF4-4666-AFCB-4378263AB464}" sibTransId="{1C2381FF-6300-4A9E-BFC3-BCED1C6968DA}"/>
    <dgm:cxn modelId="{A54C977A-1AE7-4E7F-A7DD-1FD22E48DC07}" srcId="{80A6C7F3-088B-48F9-A896-BC739B7CD4DF}" destId="{CED3CEF8-753D-4474-A6BA-60C1A74EAC79}" srcOrd="0" destOrd="0" parTransId="{B7D40A5E-2D7F-4B83-8419-6E22FC8CEC39}" sibTransId="{D33A367C-5CDF-4E9D-8CC3-704455AC6651}"/>
    <dgm:cxn modelId="{566A7CEE-6D1E-41B8-8C37-DDAA860A97DB}" type="presOf" srcId="{3EC12D56-051E-4922-8D2E-B0E92DBE3729}" destId="{3651FE77-D79D-4502-8530-9EEED64616F1}" srcOrd="0" destOrd="0" presId="urn:microsoft.com/office/officeart/2005/8/layout/StepDownProcess"/>
    <dgm:cxn modelId="{BC4001A7-E28E-4EF4-919A-0A826A58605B}" srcId="{74288616-D7C6-48EF-B585-82C80D284613}" destId="{FFB37DF6-5CCF-4DE3-8D51-A3552B9E491D}" srcOrd="2" destOrd="0" parTransId="{15167E4E-2B90-445B-9665-FFE6DCD19CB8}" sibTransId="{1A57041C-9BEE-42CD-B3DE-7A9034C51150}"/>
    <dgm:cxn modelId="{DDC85082-8E4D-4EEB-A272-14477B0A7BFF}" srcId="{74288616-D7C6-48EF-B585-82C80D284613}" destId="{80A6C7F3-088B-48F9-A896-BC739B7CD4DF}" srcOrd="0" destOrd="0" parTransId="{101D852C-0212-448F-9EEB-2B209F45F1CD}" sibTransId="{CA9967D6-9A9F-4640-B7C0-1F2827342349}"/>
    <dgm:cxn modelId="{9CEAA89F-4030-4CBA-9B95-2DCF2F5130AC}" type="presOf" srcId="{324E6C9C-3A9A-4F18-9E49-AFBBAE767CA6}" destId="{D8B76602-5B61-4E00-85A8-3BCABD8B53E4}" srcOrd="0" destOrd="0" presId="urn:microsoft.com/office/officeart/2005/8/layout/StepDownProcess"/>
    <dgm:cxn modelId="{B0547BFE-3205-45B4-9118-EA162138B319}" srcId="{660A86FD-52F1-4437-B25F-50958D0AE46D}" destId="{3EC12D56-051E-4922-8D2E-B0E92DBE3729}" srcOrd="0" destOrd="0" parTransId="{742DD2A6-D170-4CB1-A0A5-53C38FCDF9DF}" sibTransId="{60B4954B-8E5D-413F-9824-BC1AEDEB20F1}"/>
    <dgm:cxn modelId="{48E768CC-0F22-4C94-BFCA-266778C256BA}" srcId="{1E53517F-5B98-4932-AC94-F89CED585E9D}" destId="{A5D66EFA-593E-4A49-9D3A-19AEDF9F3A8A}" srcOrd="0" destOrd="0" parTransId="{E171EA71-3940-4916-8E50-77C70A57435A}" sibTransId="{457CD385-C2B7-4C55-8366-F721761CA399}"/>
    <dgm:cxn modelId="{BF7D4B79-F960-4445-921E-249EC3ED22DD}" srcId="{74288616-D7C6-48EF-B585-82C80D284613}" destId="{DB527CE7-4877-4F10-A592-9E61289B5702}" srcOrd="4" destOrd="0" parTransId="{4C6B3785-9118-467C-B87F-72C2CD9C792D}" sibTransId="{EC6CFC76-D317-4024-9B6F-3780B43C512C}"/>
    <dgm:cxn modelId="{C9ADFCA5-BFDD-4437-9F00-574A9CF5D883}" type="presOf" srcId="{1E53517F-5B98-4932-AC94-F89CED585E9D}" destId="{AB7D500E-D7E9-4B47-BA48-056C7ED9E120}" srcOrd="0" destOrd="0" presId="urn:microsoft.com/office/officeart/2005/8/layout/StepDownProcess"/>
    <dgm:cxn modelId="{86F1AC2F-B002-4F05-B9D3-4D3EB5AD2F3D}" srcId="{0A58671C-E6A8-480B-960B-389668DF69DA}" destId="{CE578702-B9D2-41B4-BB61-8E7ECDADB80E}" srcOrd="0" destOrd="0" parTransId="{5D6E92AC-BD4D-41D3-90D0-AD354812BBD8}" sibTransId="{06D33449-9155-4B58-BBED-34DEE6AA26F2}"/>
    <dgm:cxn modelId="{DB5EAB06-8DB1-40E9-9C59-312FFE52CEE2}" type="presOf" srcId="{DB527CE7-4877-4F10-A592-9E61289B5702}" destId="{5012E791-1CC9-4E9F-ABB4-E3577FE7B564}" srcOrd="0" destOrd="0" presId="urn:microsoft.com/office/officeart/2005/8/layout/StepDownProcess"/>
    <dgm:cxn modelId="{53B4DD5B-5F35-4B31-8B6D-11C004C1CB4B}" srcId="{FFB37DF6-5CCF-4DE3-8D51-A3552B9E491D}" destId="{324E6C9C-3A9A-4F18-9E49-AFBBAE767CA6}" srcOrd="0" destOrd="0" parTransId="{40291477-B716-43AB-BD22-29F349B06ABF}" sibTransId="{E7728AF0-062A-4F97-BFD1-A0FF2374FC88}"/>
    <dgm:cxn modelId="{CF5C2CCE-0AE7-44F6-9E84-DDE686089B66}" srcId="{74288616-D7C6-48EF-B585-82C80D284613}" destId="{0A58671C-E6A8-480B-960B-389668DF69DA}" srcOrd="5" destOrd="0" parTransId="{10F6C6F6-4CC8-4553-8B5D-FAD1EF79402F}" sibTransId="{D7D43734-E78C-48A7-830B-9517F29C8F29}"/>
    <dgm:cxn modelId="{C6B1359E-6A35-4B9A-9A17-0599F5109870}" srcId="{74288616-D7C6-48EF-B585-82C80D284613}" destId="{660A86FD-52F1-4437-B25F-50958D0AE46D}" srcOrd="3" destOrd="0" parTransId="{153E0B91-1EC9-4643-B74B-9FE801B6224A}" sibTransId="{79524579-A446-48AB-9514-26EE63B35768}"/>
    <dgm:cxn modelId="{84DC37E5-9ECC-473D-8DC8-A9888565B5A2}" type="presOf" srcId="{0A58671C-E6A8-480B-960B-389668DF69DA}" destId="{8C035835-7C13-4E11-A263-356FEEE44CF7}" srcOrd="0" destOrd="0" presId="urn:microsoft.com/office/officeart/2005/8/layout/StepDownProcess"/>
    <dgm:cxn modelId="{083474C0-C6DE-42BA-810D-30DE39ED88F8}" type="presOf" srcId="{660A86FD-52F1-4437-B25F-50958D0AE46D}" destId="{0E124FC8-94EB-43DD-A42F-DFE0BDD9ACF7}" srcOrd="0" destOrd="0" presId="urn:microsoft.com/office/officeart/2005/8/layout/StepDownProcess"/>
    <dgm:cxn modelId="{2C1CE586-B2CF-4257-B11B-21592DB49741}" type="presOf" srcId="{FFB37DF6-5CCF-4DE3-8D51-A3552B9E491D}" destId="{A0A9BEF2-09EC-4F07-9397-EEE55E21CE91}" srcOrd="0" destOrd="0" presId="urn:microsoft.com/office/officeart/2005/8/layout/StepDownProcess"/>
    <dgm:cxn modelId="{DAA9DA22-10F9-438A-AC4A-B84B059CB42D}" type="presOf" srcId="{74288616-D7C6-48EF-B585-82C80D284613}" destId="{DA1E21D4-E662-43CC-AA80-A1257F2EDAFC}" srcOrd="0" destOrd="0" presId="urn:microsoft.com/office/officeart/2005/8/layout/StepDownProcess"/>
    <dgm:cxn modelId="{862717C2-6F28-4BAF-960B-6EAC855B5CEC}" type="presOf" srcId="{A5D66EFA-593E-4A49-9D3A-19AEDF9F3A8A}" destId="{E52A2683-161F-4AA1-997E-10CE1B963E16}" srcOrd="0" destOrd="0" presId="urn:microsoft.com/office/officeart/2005/8/layout/StepDownProcess"/>
    <dgm:cxn modelId="{7704C126-E2D8-420A-81F7-CC8B459775B0}" type="presOf" srcId="{CE578702-B9D2-41B4-BB61-8E7ECDADB80E}" destId="{966E62B2-E52C-44AA-99A3-41E75420E693}" srcOrd="0" destOrd="0" presId="urn:microsoft.com/office/officeart/2005/8/layout/StepDownProcess"/>
    <dgm:cxn modelId="{2A7B534F-50FB-4CE2-99C8-C733638A4FE1}" type="presOf" srcId="{E7DB918A-AF68-49FF-8031-A4BF136CC7C0}" destId="{DD8DD114-FCDD-433D-AAD5-17EF5E8F68AD}" srcOrd="0" destOrd="0" presId="urn:microsoft.com/office/officeart/2005/8/layout/StepDownProcess"/>
    <dgm:cxn modelId="{9382EFBA-6439-4502-B32C-10E7CE766D97}" type="presOf" srcId="{CED3CEF8-753D-4474-A6BA-60C1A74EAC79}" destId="{3456A75E-1C23-4CA9-8FB8-46B946760F04}" srcOrd="0" destOrd="0" presId="urn:microsoft.com/office/officeart/2005/8/layout/StepDownProcess"/>
    <dgm:cxn modelId="{C7708824-8D45-4720-8538-9E02691FD5B2}" type="presParOf" srcId="{DA1E21D4-E662-43CC-AA80-A1257F2EDAFC}" destId="{4AFC116F-4070-486C-9333-D2706C2B73BE}" srcOrd="0" destOrd="0" presId="urn:microsoft.com/office/officeart/2005/8/layout/StepDownProcess"/>
    <dgm:cxn modelId="{A73F2D68-C6B9-497A-BD28-3DA4E2CF4017}" type="presParOf" srcId="{4AFC116F-4070-486C-9333-D2706C2B73BE}" destId="{06C2ECC8-14B8-48EE-854E-DD0F7B3892F1}" srcOrd="0" destOrd="0" presId="urn:microsoft.com/office/officeart/2005/8/layout/StepDownProcess"/>
    <dgm:cxn modelId="{45889C82-C792-4E7D-8894-A3D5E26E3E5D}" type="presParOf" srcId="{4AFC116F-4070-486C-9333-D2706C2B73BE}" destId="{1BAEA5B6-5B06-4009-9683-64B81D7F8940}" srcOrd="1" destOrd="0" presId="urn:microsoft.com/office/officeart/2005/8/layout/StepDownProcess"/>
    <dgm:cxn modelId="{3B5EF636-6EA5-4D9F-93F5-D6DB51DAE9E0}" type="presParOf" srcId="{4AFC116F-4070-486C-9333-D2706C2B73BE}" destId="{3456A75E-1C23-4CA9-8FB8-46B946760F04}" srcOrd="2" destOrd="0" presId="urn:microsoft.com/office/officeart/2005/8/layout/StepDownProcess"/>
    <dgm:cxn modelId="{8679D48A-D993-4281-8A84-75A16F16F0E2}" type="presParOf" srcId="{DA1E21D4-E662-43CC-AA80-A1257F2EDAFC}" destId="{A92767D6-8D25-44D9-8A00-45ACCFF6B80A}" srcOrd="1" destOrd="0" presId="urn:microsoft.com/office/officeart/2005/8/layout/StepDownProcess"/>
    <dgm:cxn modelId="{2F2FF5F5-A567-43E8-AD6C-28BCA9D737BF}" type="presParOf" srcId="{DA1E21D4-E662-43CC-AA80-A1257F2EDAFC}" destId="{5ACFD7A4-3119-4716-AE25-E410799321D3}" srcOrd="2" destOrd="0" presId="urn:microsoft.com/office/officeart/2005/8/layout/StepDownProcess"/>
    <dgm:cxn modelId="{FCED2B2B-D87B-4F76-B157-AE5A554F8C48}" type="presParOf" srcId="{5ACFD7A4-3119-4716-AE25-E410799321D3}" destId="{97F5F230-2B43-422D-8F05-7DCDE2836131}" srcOrd="0" destOrd="0" presId="urn:microsoft.com/office/officeart/2005/8/layout/StepDownProcess"/>
    <dgm:cxn modelId="{C569E5AB-1DB1-4779-95A4-120927FA897F}" type="presParOf" srcId="{5ACFD7A4-3119-4716-AE25-E410799321D3}" destId="{AB7D500E-D7E9-4B47-BA48-056C7ED9E120}" srcOrd="1" destOrd="0" presId="urn:microsoft.com/office/officeart/2005/8/layout/StepDownProcess"/>
    <dgm:cxn modelId="{326D00D5-4961-4894-8A1F-A2C78DBEBE7B}" type="presParOf" srcId="{5ACFD7A4-3119-4716-AE25-E410799321D3}" destId="{E52A2683-161F-4AA1-997E-10CE1B963E16}" srcOrd="2" destOrd="0" presId="urn:microsoft.com/office/officeart/2005/8/layout/StepDownProcess"/>
    <dgm:cxn modelId="{F10A08C1-58C3-4C66-949C-51EC1D264975}" type="presParOf" srcId="{DA1E21D4-E662-43CC-AA80-A1257F2EDAFC}" destId="{B5F84A9B-0C82-4B58-BE90-36775F595162}" srcOrd="3" destOrd="0" presId="urn:microsoft.com/office/officeart/2005/8/layout/StepDownProcess"/>
    <dgm:cxn modelId="{4F820892-24C2-4326-9032-0F519BBDA6D2}" type="presParOf" srcId="{DA1E21D4-E662-43CC-AA80-A1257F2EDAFC}" destId="{D165AE6B-79FA-44C5-9014-771F2F2C43AE}" srcOrd="4" destOrd="0" presId="urn:microsoft.com/office/officeart/2005/8/layout/StepDownProcess"/>
    <dgm:cxn modelId="{D56F3CF5-F7CA-4FDD-854E-7FCBAF82E547}" type="presParOf" srcId="{D165AE6B-79FA-44C5-9014-771F2F2C43AE}" destId="{D78DC83B-B362-4389-8AB8-44685B92E678}" srcOrd="0" destOrd="0" presId="urn:microsoft.com/office/officeart/2005/8/layout/StepDownProcess"/>
    <dgm:cxn modelId="{881FEF17-9ABB-49C6-9D54-40C36C8EE6B7}" type="presParOf" srcId="{D165AE6B-79FA-44C5-9014-771F2F2C43AE}" destId="{A0A9BEF2-09EC-4F07-9397-EEE55E21CE91}" srcOrd="1" destOrd="0" presId="urn:microsoft.com/office/officeart/2005/8/layout/StepDownProcess"/>
    <dgm:cxn modelId="{B2946C72-C139-4A64-88B9-E844494DF45D}" type="presParOf" srcId="{D165AE6B-79FA-44C5-9014-771F2F2C43AE}" destId="{D8B76602-5B61-4E00-85A8-3BCABD8B53E4}" srcOrd="2" destOrd="0" presId="urn:microsoft.com/office/officeart/2005/8/layout/StepDownProcess"/>
    <dgm:cxn modelId="{740AB194-FE49-4C6D-BD0C-4B121C88F6A6}" type="presParOf" srcId="{DA1E21D4-E662-43CC-AA80-A1257F2EDAFC}" destId="{1AFA7576-C300-42F1-B251-52E496F02FE1}" srcOrd="5" destOrd="0" presId="urn:microsoft.com/office/officeart/2005/8/layout/StepDownProcess"/>
    <dgm:cxn modelId="{F925084E-DC48-4039-9BA4-6B5BE9612329}" type="presParOf" srcId="{DA1E21D4-E662-43CC-AA80-A1257F2EDAFC}" destId="{0CAF4591-575F-4B90-9367-42296836103A}" srcOrd="6" destOrd="0" presId="urn:microsoft.com/office/officeart/2005/8/layout/StepDownProcess"/>
    <dgm:cxn modelId="{22FD06E8-EF80-4439-9249-B2A8AF6FB081}" type="presParOf" srcId="{0CAF4591-575F-4B90-9367-42296836103A}" destId="{71E67B75-A11E-4A89-BCD5-96B62CD85657}" srcOrd="0" destOrd="0" presId="urn:microsoft.com/office/officeart/2005/8/layout/StepDownProcess"/>
    <dgm:cxn modelId="{36CACD84-25F8-4EBB-A900-B7B2E0D956A6}" type="presParOf" srcId="{0CAF4591-575F-4B90-9367-42296836103A}" destId="{0E124FC8-94EB-43DD-A42F-DFE0BDD9ACF7}" srcOrd="1" destOrd="0" presId="urn:microsoft.com/office/officeart/2005/8/layout/StepDownProcess"/>
    <dgm:cxn modelId="{7A7F9F1B-6418-4D0E-9FF2-52A918A34C30}" type="presParOf" srcId="{0CAF4591-575F-4B90-9367-42296836103A}" destId="{3651FE77-D79D-4502-8530-9EEED64616F1}" srcOrd="2" destOrd="0" presId="urn:microsoft.com/office/officeart/2005/8/layout/StepDownProcess"/>
    <dgm:cxn modelId="{BFE63376-D506-42D2-B1EB-2AFE2C3EECB2}" type="presParOf" srcId="{DA1E21D4-E662-43CC-AA80-A1257F2EDAFC}" destId="{F17AF7AD-7288-4A77-A44E-27DD78124B41}" srcOrd="7" destOrd="0" presId="urn:microsoft.com/office/officeart/2005/8/layout/StepDownProcess"/>
    <dgm:cxn modelId="{A11C8746-5403-420F-8E66-BFA17C90F8F9}" type="presParOf" srcId="{DA1E21D4-E662-43CC-AA80-A1257F2EDAFC}" destId="{17916463-5758-426E-957E-7FCBFCAD8F13}" srcOrd="8" destOrd="0" presId="urn:microsoft.com/office/officeart/2005/8/layout/StepDownProcess"/>
    <dgm:cxn modelId="{E16E9B48-8DE8-463F-BF96-5AD994CD1221}" type="presParOf" srcId="{17916463-5758-426E-957E-7FCBFCAD8F13}" destId="{116D9492-5941-4653-802F-7715CFCB6A6D}" srcOrd="0" destOrd="0" presId="urn:microsoft.com/office/officeart/2005/8/layout/StepDownProcess"/>
    <dgm:cxn modelId="{B4A7B5E0-B496-41B7-829D-1305AC5CF483}" type="presParOf" srcId="{17916463-5758-426E-957E-7FCBFCAD8F13}" destId="{5012E791-1CC9-4E9F-ABB4-E3577FE7B564}" srcOrd="1" destOrd="0" presId="urn:microsoft.com/office/officeart/2005/8/layout/StepDownProcess"/>
    <dgm:cxn modelId="{052F0D3C-16C2-4C5E-8CDC-3D92FF92FF38}" type="presParOf" srcId="{17916463-5758-426E-957E-7FCBFCAD8F13}" destId="{DD8DD114-FCDD-433D-AAD5-17EF5E8F68AD}" srcOrd="2" destOrd="0" presId="urn:microsoft.com/office/officeart/2005/8/layout/StepDownProcess"/>
    <dgm:cxn modelId="{473940EB-F7BC-4E3A-A9FE-B32FB7AA6C27}" type="presParOf" srcId="{DA1E21D4-E662-43CC-AA80-A1257F2EDAFC}" destId="{4F31C4D4-A06B-4FE3-B06E-AB5C5FC2C2BF}" srcOrd="9" destOrd="0" presId="urn:microsoft.com/office/officeart/2005/8/layout/StepDownProcess"/>
    <dgm:cxn modelId="{6FEC4AA1-9CB9-442C-B681-1AE24027074E}" type="presParOf" srcId="{DA1E21D4-E662-43CC-AA80-A1257F2EDAFC}" destId="{2D7035A8-79CA-459B-ACB7-DA0CE68DE499}" srcOrd="10" destOrd="0" presId="urn:microsoft.com/office/officeart/2005/8/layout/StepDownProcess"/>
    <dgm:cxn modelId="{069C2339-C3E8-4FD4-B52B-DCF54E90CC19}" type="presParOf" srcId="{2D7035A8-79CA-459B-ACB7-DA0CE68DE499}" destId="{8C035835-7C13-4E11-A263-356FEEE44CF7}" srcOrd="0" destOrd="0" presId="urn:microsoft.com/office/officeart/2005/8/layout/StepDownProcess"/>
    <dgm:cxn modelId="{42529E55-33FE-4957-B263-59F9E803C56A}" type="presParOf" srcId="{2D7035A8-79CA-459B-ACB7-DA0CE68DE499}" destId="{966E62B2-E52C-44AA-99A3-41E75420E693}" srcOrd="1" destOrd="0" presId="urn:microsoft.com/office/officeart/2005/8/layout/StepDownProcess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3D6FF24A-53E5-4098-9467-9DF3744B52B3}">
      <dgm:prSet phldrT="[Text]"/>
      <dgm:spPr/>
      <dgm:t>
        <a:bodyPr/>
        <a:lstStyle/>
        <a:p>
          <a:r>
            <a:rPr lang="en-US" dirty="0"/>
            <a:t>Lead Information Template</a:t>
          </a:r>
        </a:p>
      </dgm:t>
    </dgm:pt>
    <dgm:pt modelId="{AD86B15B-20F8-4F59-B654-70EEC70F5B68}" type="parTrans" cxnId="{3B535779-F90A-40FA-B58F-82302B0427BC}">
      <dgm:prSet/>
      <dgm:spPr/>
      <dgm:t>
        <a:bodyPr/>
        <a:lstStyle/>
        <a:p>
          <a:endParaRPr lang="en-US"/>
        </a:p>
      </dgm:t>
    </dgm:pt>
    <dgm:pt modelId="{565BC505-7F84-4783-A3EF-521EDBFADD2A}" type="sibTrans" cxnId="{3B535779-F90A-40FA-B58F-82302B0427BC}">
      <dgm:prSet/>
      <dgm:spPr/>
      <dgm:t>
        <a:bodyPr/>
        <a:lstStyle/>
        <a:p>
          <a:endParaRPr lang="en-US"/>
        </a:p>
      </dgm:t>
    </dgm:pt>
    <dgm:pt modelId="{317DB41E-F611-4F8D-BE08-6497AA100E60}">
      <dgm:prSet phldrT="[Text]"/>
      <dgm:spPr/>
      <dgm:t>
        <a:bodyPr/>
        <a:lstStyle/>
        <a:p>
          <a:r>
            <a:rPr lang="en-US" dirty="0"/>
            <a:t>Meeting</a:t>
          </a:r>
        </a:p>
      </dgm:t>
    </dgm:pt>
    <dgm:pt modelId="{651DBF25-2972-43B2-9922-9415858C257F}" type="parTrans" cxnId="{537A0CF1-BA6C-4C4B-9B72-9F6340DA83DA}">
      <dgm:prSet/>
      <dgm:spPr/>
      <dgm:t>
        <a:bodyPr/>
        <a:lstStyle/>
        <a:p>
          <a:endParaRPr lang="en-US"/>
        </a:p>
      </dgm:t>
    </dgm:pt>
    <dgm:pt modelId="{C07DB7EF-29C0-4C15-899F-6C7B0F33A9ED}" type="sibTrans" cxnId="{537A0CF1-BA6C-4C4B-9B72-9F6340DA83DA}">
      <dgm:prSet/>
      <dgm:spPr/>
      <dgm:t>
        <a:bodyPr/>
        <a:lstStyle/>
        <a:p>
          <a:endParaRPr lang="en-US"/>
        </a:p>
      </dgm:t>
    </dgm:pt>
    <dgm:pt modelId="{847933AE-69B3-4841-A3C2-5D3621BC2964}">
      <dgm:prSet phldrT="[Text]"/>
      <dgm:spPr/>
      <dgm:t>
        <a:bodyPr/>
        <a:lstStyle/>
        <a:p>
          <a:r>
            <a:rPr lang="en-US" dirty="0"/>
            <a:t>Business Development Assignment</a:t>
          </a:r>
        </a:p>
      </dgm:t>
    </dgm:pt>
    <dgm:pt modelId="{FEE536A8-2C11-4E64-899F-D452015D0C89}" type="parTrans" cxnId="{7EAC0167-7498-4EE9-A03C-D0449411AC3D}">
      <dgm:prSet/>
      <dgm:spPr/>
      <dgm:t>
        <a:bodyPr/>
        <a:lstStyle/>
        <a:p>
          <a:endParaRPr lang="en-US"/>
        </a:p>
      </dgm:t>
    </dgm:pt>
    <dgm:pt modelId="{6CFEFEAC-7BC6-40BD-88D3-99B62F459D07}" type="sibTrans" cxnId="{7EAC0167-7498-4EE9-A03C-D0449411AC3D}">
      <dgm:prSet/>
      <dgm:spPr/>
      <dgm:t>
        <a:bodyPr/>
        <a:lstStyle/>
        <a:p>
          <a:endParaRPr lang="en-US"/>
        </a:p>
      </dgm:t>
    </dgm:pt>
    <dgm:pt modelId="{3AFF80DE-30D2-473A-AB93-8CFCD065C9B2}">
      <dgm:prSet phldrT="[Text]"/>
      <dgm:spPr/>
      <dgm:t>
        <a:bodyPr/>
        <a:lstStyle/>
        <a:p>
          <a:r>
            <a:rPr lang="en-US" dirty="0"/>
            <a:t>Feedback</a:t>
          </a:r>
        </a:p>
      </dgm:t>
    </dgm:pt>
    <dgm:pt modelId="{6EA89BBB-5F5F-4877-AFCA-434B79B37568}" type="parTrans" cxnId="{00787B32-0178-4996-B2C1-0DAB7D7AB8C5}">
      <dgm:prSet/>
      <dgm:spPr/>
      <dgm:t>
        <a:bodyPr/>
        <a:lstStyle/>
        <a:p>
          <a:endParaRPr lang="en-US"/>
        </a:p>
      </dgm:t>
    </dgm:pt>
    <dgm:pt modelId="{39F4FF82-33A0-4C4C-B1EB-7C2E29301EB2}" type="sibTrans" cxnId="{00787B32-0178-4996-B2C1-0DAB7D7AB8C5}">
      <dgm:prSet/>
      <dgm:spPr/>
      <dgm:t>
        <a:bodyPr/>
        <a:lstStyle/>
        <a:p>
          <a:endParaRPr lang="en-US"/>
        </a:p>
      </dgm:t>
    </dgm:pt>
    <dgm:pt modelId="{E2FDE93D-51BC-4D4C-B105-4DB813A2B71F}">
      <dgm:prSet phldrT="[Text]"/>
      <dgm:spPr/>
      <dgm:t>
        <a:bodyPr/>
        <a:lstStyle/>
        <a:p>
          <a:r>
            <a:rPr lang="en-US" dirty="0"/>
            <a:t>Decision (Risk work or Filing)</a:t>
          </a:r>
        </a:p>
      </dgm:t>
    </dgm:pt>
    <dgm:pt modelId="{773F3BA8-7C36-4F59-9540-60F77C8A98B9}" type="parTrans" cxnId="{03F77CB3-C395-4F19-BCB1-D7FD38C503CB}">
      <dgm:prSet/>
      <dgm:spPr/>
      <dgm:t>
        <a:bodyPr/>
        <a:lstStyle/>
        <a:p>
          <a:endParaRPr lang="en-US"/>
        </a:p>
      </dgm:t>
    </dgm:pt>
    <dgm:pt modelId="{0FEA8DDE-B1AD-4B68-9782-D0F94C6F1F62}" type="sibTrans" cxnId="{03F77CB3-C395-4F19-BCB1-D7FD38C503CB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C889BB4F-D68B-49A7-8FE9-C9C9E1DD04E3}" type="pres">
      <dgm:prSet presAssocID="{3D6FF24A-53E5-4098-9467-9DF3744B52B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4F1B1-6283-46AF-81DA-542C4CF39787}" type="pres">
      <dgm:prSet presAssocID="{565BC505-7F84-4783-A3EF-521EDBFADD2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2326587C-CF06-40AA-A578-9152B4B8172E}" type="pres">
      <dgm:prSet presAssocID="{565BC505-7F84-4783-A3EF-521EDBFADD2A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3C25CA29-61EB-4035-A3BA-041C022B5959}" type="pres">
      <dgm:prSet presAssocID="{847933AE-69B3-4841-A3C2-5D3621BC296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B52F0-33C5-4D5B-BF24-55301D29B8ED}" type="pres">
      <dgm:prSet presAssocID="{6CFEFEAC-7BC6-40BD-88D3-99B62F459D0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21CC609A-A74D-4EEC-B5B4-AD0BDF28F957}" type="pres">
      <dgm:prSet presAssocID="{6CFEFEAC-7BC6-40BD-88D3-99B62F459D0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E75986D3-AC07-4C01-9F02-B7C8504223C8}" type="pres">
      <dgm:prSet presAssocID="{317DB41E-F611-4F8D-BE08-6497AA100E6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BA5C-3A76-42C9-B74F-B0A53D7F7AB4}" type="pres">
      <dgm:prSet presAssocID="{C07DB7EF-29C0-4C15-899F-6C7B0F33A9ED}" presName="sibTrans" presStyleLbl="sibTrans1D1" presStyleIdx="2" presStyleCnt="4"/>
      <dgm:spPr/>
      <dgm:t>
        <a:bodyPr/>
        <a:lstStyle/>
        <a:p>
          <a:endParaRPr lang="en-US"/>
        </a:p>
      </dgm:t>
    </dgm:pt>
    <dgm:pt modelId="{A1D0A96F-5805-4266-BC91-C7AD63FF2AAF}" type="pres">
      <dgm:prSet presAssocID="{C07DB7EF-29C0-4C15-899F-6C7B0F33A9ED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1D92BDE8-266F-4A23-9A40-05EEE554714D}" type="pres">
      <dgm:prSet presAssocID="{3AFF80DE-30D2-473A-AB93-8CFCD065C9B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7370A-5551-4C17-9E68-C80F56753978}" type="pres">
      <dgm:prSet presAssocID="{39F4FF82-33A0-4C4C-B1EB-7C2E29301EB2}" presName="sibTrans" presStyleLbl="sibTrans1D1" presStyleIdx="3" presStyleCnt="4"/>
      <dgm:spPr/>
      <dgm:t>
        <a:bodyPr/>
        <a:lstStyle/>
        <a:p>
          <a:endParaRPr lang="en-US"/>
        </a:p>
      </dgm:t>
    </dgm:pt>
    <dgm:pt modelId="{D2125494-C689-4FAA-A68E-CA8B06091B4F}" type="pres">
      <dgm:prSet presAssocID="{39F4FF82-33A0-4C4C-B1EB-7C2E29301EB2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3F8E8B97-ABC8-4CFC-B4F0-BB691A5542DF}" type="pres">
      <dgm:prSet presAssocID="{E2FDE93D-51BC-4D4C-B105-4DB813A2B71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CC06DC-00E7-4FF7-B815-38A608C688AD}" type="presOf" srcId="{3D6FF24A-53E5-4098-9467-9DF3744B52B3}" destId="{C889BB4F-D68B-49A7-8FE9-C9C9E1DD04E3}" srcOrd="0" destOrd="0" presId="urn:microsoft.com/office/officeart/2005/8/layout/bProcess3"/>
    <dgm:cxn modelId="{FA5413FA-9A67-45C6-8B1A-269F005AD2F7}" type="presOf" srcId="{317DB41E-F611-4F8D-BE08-6497AA100E60}" destId="{E75986D3-AC07-4C01-9F02-B7C8504223C8}" srcOrd="0" destOrd="0" presId="urn:microsoft.com/office/officeart/2005/8/layout/bProcess3"/>
    <dgm:cxn modelId="{6889A167-534B-47E2-9A24-F4541BFA5FBD}" type="presOf" srcId="{565BC505-7F84-4783-A3EF-521EDBFADD2A}" destId="{5EE4F1B1-6283-46AF-81DA-542C4CF39787}" srcOrd="0" destOrd="0" presId="urn:microsoft.com/office/officeart/2005/8/layout/bProcess3"/>
    <dgm:cxn modelId="{B271002B-BABC-41A6-8E53-7C7584CA1621}" type="presOf" srcId="{39F4FF82-33A0-4C4C-B1EB-7C2E29301EB2}" destId="{3C27370A-5551-4C17-9E68-C80F56753978}" srcOrd="0" destOrd="0" presId="urn:microsoft.com/office/officeart/2005/8/layout/bProcess3"/>
    <dgm:cxn modelId="{9194882A-A289-437E-8097-42288BAE35D4}" type="presOf" srcId="{39F4FF82-33A0-4C4C-B1EB-7C2E29301EB2}" destId="{D2125494-C689-4FAA-A68E-CA8B06091B4F}" srcOrd="1" destOrd="0" presId="urn:microsoft.com/office/officeart/2005/8/layout/bProcess3"/>
    <dgm:cxn modelId="{387F914F-973F-42AE-8FD2-98FB77CD620F}" type="presOf" srcId="{C07DB7EF-29C0-4C15-899F-6C7B0F33A9ED}" destId="{0FB9BA5C-3A76-42C9-B74F-B0A53D7F7AB4}" srcOrd="0" destOrd="0" presId="urn:microsoft.com/office/officeart/2005/8/layout/bProcess3"/>
    <dgm:cxn modelId="{C7348A5B-9495-40EF-B203-F38939346B73}" type="presOf" srcId="{E2FDE93D-51BC-4D4C-B105-4DB813A2B71F}" destId="{3F8E8B97-ABC8-4CFC-B4F0-BB691A5542DF}" srcOrd="0" destOrd="0" presId="urn:microsoft.com/office/officeart/2005/8/layout/bProcess3"/>
    <dgm:cxn modelId="{84604A6F-A8DB-4ED9-AA38-B9EA8F036016}" type="presOf" srcId="{C07DB7EF-29C0-4C15-899F-6C7B0F33A9ED}" destId="{A1D0A96F-5805-4266-BC91-C7AD63FF2AAF}" srcOrd="1" destOrd="0" presId="urn:microsoft.com/office/officeart/2005/8/layout/bProcess3"/>
    <dgm:cxn modelId="{3B535779-F90A-40FA-B58F-82302B0427BC}" srcId="{44558B2B-AFEC-443A-A763-A9010FC84039}" destId="{3D6FF24A-53E5-4098-9467-9DF3744B52B3}" srcOrd="0" destOrd="0" parTransId="{AD86B15B-20F8-4F59-B654-70EEC70F5B68}" sibTransId="{565BC505-7F84-4783-A3EF-521EDBFADD2A}"/>
    <dgm:cxn modelId="{C4CBDE40-34A7-4B24-977E-FB8957DF2A0D}" type="presOf" srcId="{847933AE-69B3-4841-A3C2-5D3621BC2964}" destId="{3C25CA29-61EB-4035-A3BA-041C022B5959}" srcOrd="0" destOrd="0" presId="urn:microsoft.com/office/officeart/2005/8/layout/bProcess3"/>
    <dgm:cxn modelId="{00787B32-0178-4996-B2C1-0DAB7D7AB8C5}" srcId="{44558B2B-AFEC-443A-A763-A9010FC84039}" destId="{3AFF80DE-30D2-473A-AB93-8CFCD065C9B2}" srcOrd="3" destOrd="0" parTransId="{6EA89BBB-5F5F-4877-AFCA-434B79B37568}" sibTransId="{39F4FF82-33A0-4C4C-B1EB-7C2E29301EB2}"/>
    <dgm:cxn modelId="{E5DCA164-7197-48FC-B385-DDF7DAF925B1}" type="presOf" srcId="{6CFEFEAC-7BC6-40BD-88D3-99B62F459D07}" destId="{AD6B52F0-33C5-4D5B-BF24-55301D29B8ED}" srcOrd="0" destOrd="0" presId="urn:microsoft.com/office/officeart/2005/8/layout/bProcess3"/>
    <dgm:cxn modelId="{90988C7D-ACD4-4ED0-A3A3-7A088E78BAC0}" type="presOf" srcId="{3AFF80DE-30D2-473A-AB93-8CFCD065C9B2}" destId="{1D92BDE8-266F-4A23-9A40-05EEE554714D}" srcOrd="0" destOrd="0" presId="urn:microsoft.com/office/officeart/2005/8/layout/bProcess3"/>
    <dgm:cxn modelId="{E147A64C-2F5B-4C47-8D0E-F34A15404C40}" type="presOf" srcId="{44558B2B-AFEC-443A-A763-A9010FC84039}" destId="{2229BC1B-C86E-49EA-B59A-9CB6371915D1}" srcOrd="0" destOrd="0" presId="urn:microsoft.com/office/officeart/2005/8/layout/bProcess3"/>
    <dgm:cxn modelId="{03F77CB3-C395-4F19-BCB1-D7FD38C503CB}" srcId="{44558B2B-AFEC-443A-A763-A9010FC84039}" destId="{E2FDE93D-51BC-4D4C-B105-4DB813A2B71F}" srcOrd="4" destOrd="0" parTransId="{773F3BA8-7C36-4F59-9540-60F77C8A98B9}" sibTransId="{0FEA8DDE-B1AD-4B68-9782-D0F94C6F1F62}"/>
    <dgm:cxn modelId="{CA63CBF6-5A0E-4AF8-8F62-B53D1C0903D3}" type="presOf" srcId="{565BC505-7F84-4783-A3EF-521EDBFADD2A}" destId="{2326587C-CF06-40AA-A578-9152B4B8172E}" srcOrd="1" destOrd="0" presId="urn:microsoft.com/office/officeart/2005/8/layout/bProcess3"/>
    <dgm:cxn modelId="{7EAC0167-7498-4EE9-A03C-D0449411AC3D}" srcId="{44558B2B-AFEC-443A-A763-A9010FC84039}" destId="{847933AE-69B3-4841-A3C2-5D3621BC2964}" srcOrd="1" destOrd="0" parTransId="{FEE536A8-2C11-4E64-899F-D452015D0C89}" sibTransId="{6CFEFEAC-7BC6-40BD-88D3-99B62F459D07}"/>
    <dgm:cxn modelId="{537A0CF1-BA6C-4C4B-9B72-9F6340DA83DA}" srcId="{44558B2B-AFEC-443A-A763-A9010FC84039}" destId="{317DB41E-F611-4F8D-BE08-6497AA100E60}" srcOrd="2" destOrd="0" parTransId="{651DBF25-2972-43B2-9922-9415858C257F}" sibTransId="{C07DB7EF-29C0-4C15-899F-6C7B0F33A9ED}"/>
    <dgm:cxn modelId="{7C10ED19-3AE1-4BB4-99AB-3FB657041CB1}" type="presOf" srcId="{6CFEFEAC-7BC6-40BD-88D3-99B62F459D07}" destId="{21CC609A-A74D-4EEC-B5B4-AD0BDF28F957}" srcOrd="1" destOrd="0" presId="urn:microsoft.com/office/officeart/2005/8/layout/bProcess3"/>
    <dgm:cxn modelId="{B418ADDB-318C-482B-9755-E66154605858}" type="presParOf" srcId="{2229BC1B-C86E-49EA-B59A-9CB6371915D1}" destId="{C889BB4F-D68B-49A7-8FE9-C9C9E1DD04E3}" srcOrd="0" destOrd="0" presId="urn:microsoft.com/office/officeart/2005/8/layout/bProcess3"/>
    <dgm:cxn modelId="{161D4C07-31FD-4611-A593-A589E8DF890D}" type="presParOf" srcId="{2229BC1B-C86E-49EA-B59A-9CB6371915D1}" destId="{5EE4F1B1-6283-46AF-81DA-542C4CF39787}" srcOrd="1" destOrd="0" presId="urn:microsoft.com/office/officeart/2005/8/layout/bProcess3"/>
    <dgm:cxn modelId="{66CB69E1-7A9A-4532-9BED-3DCE42623319}" type="presParOf" srcId="{5EE4F1B1-6283-46AF-81DA-542C4CF39787}" destId="{2326587C-CF06-40AA-A578-9152B4B8172E}" srcOrd="0" destOrd="0" presId="urn:microsoft.com/office/officeart/2005/8/layout/bProcess3"/>
    <dgm:cxn modelId="{13F8FCE1-C885-4BD2-994F-EC0A1CC5032D}" type="presParOf" srcId="{2229BC1B-C86E-49EA-B59A-9CB6371915D1}" destId="{3C25CA29-61EB-4035-A3BA-041C022B5959}" srcOrd="2" destOrd="0" presId="urn:microsoft.com/office/officeart/2005/8/layout/bProcess3"/>
    <dgm:cxn modelId="{E002646A-E2D8-4F82-831E-76D990EE02BA}" type="presParOf" srcId="{2229BC1B-C86E-49EA-B59A-9CB6371915D1}" destId="{AD6B52F0-33C5-4D5B-BF24-55301D29B8ED}" srcOrd="3" destOrd="0" presId="urn:microsoft.com/office/officeart/2005/8/layout/bProcess3"/>
    <dgm:cxn modelId="{BD196531-B8C2-4027-AD81-BFCE1B7C89D3}" type="presParOf" srcId="{AD6B52F0-33C5-4D5B-BF24-55301D29B8ED}" destId="{21CC609A-A74D-4EEC-B5B4-AD0BDF28F957}" srcOrd="0" destOrd="0" presId="urn:microsoft.com/office/officeart/2005/8/layout/bProcess3"/>
    <dgm:cxn modelId="{05614519-F390-4C8E-8188-21E24FF4717B}" type="presParOf" srcId="{2229BC1B-C86E-49EA-B59A-9CB6371915D1}" destId="{E75986D3-AC07-4C01-9F02-B7C8504223C8}" srcOrd="4" destOrd="0" presId="urn:microsoft.com/office/officeart/2005/8/layout/bProcess3"/>
    <dgm:cxn modelId="{9A1B467A-EB89-462C-8EC0-909D914A6E39}" type="presParOf" srcId="{2229BC1B-C86E-49EA-B59A-9CB6371915D1}" destId="{0FB9BA5C-3A76-42C9-B74F-B0A53D7F7AB4}" srcOrd="5" destOrd="0" presId="urn:microsoft.com/office/officeart/2005/8/layout/bProcess3"/>
    <dgm:cxn modelId="{6DE6A1B6-9AC0-4537-80FE-B63520CC662C}" type="presParOf" srcId="{0FB9BA5C-3A76-42C9-B74F-B0A53D7F7AB4}" destId="{A1D0A96F-5805-4266-BC91-C7AD63FF2AAF}" srcOrd="0" destOrd="0" presId="urn:microsoft.com/office/officeart/2005/8/layout/bProcess3"/>
    <dgm:cxn modelId="{D497EB42-044A-442E-843C-77B477F82E16}" type="presParOf" srcId="{2229BC1B-C86E-49EA-B59A-9CB6371915D1}" destId="{1D92BDE8-266F-4A23-9A40-05EEE554714D}" srcOrd="6" destOrd="0" presId="urn:microsoft.com/office/officeart/2005/8/layout/bProcess3"/>
    <dgm:cxn modelId="{4AB04250-5551-468B-AD88-1BC30F0F83CE}" type="presParOf" srcId="{2229BC1B-C86E-49EA-B59A-9CB6371915D1}" destId="{3C27370A-5551-4C17-9E68-C80F56753978}" srcOrd="7" destOrd="0" presId="urn:microsoft.com/office/officeart/2005/8/layout/bProcess3"/>
    <dgm:cxn modelId="{BB4CEDCC-54B4-48C9-97A5-D76E9FAEDD37}" type="presParOf" srcId="{3C27370A-5551-4C17-9E68-C80F56753978}" destId="{D2125494-C689-4FAA-A68E-CA8B06091B4F}" srcOrd="0" destOrd="0" presId="urn:microsoft.com/office/officeart/2005/8/layout/bProcess3"/>
    <dgm:cxn modelId="{797A00D0-FD54-466E-BCFC-6F92BED3E972}" type="presParOf" srcId="{2229BC1B-C86E-49EA-B59A-9CB6371915D1}" destId="{3F8E8B97-ABC8-4CFC-B4F0-BB691A5542DF}" srcOrd="8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3D6FF24A-53E5-4098-9467-9DF3744B52B3}">
      <dgm:prSet phldrT="[Text]"/>
      <dgm:spPr/>
      <dgm:t>
        <a:bodyPr/>
        <a:lstStyle/>
        <a:p>
          <a:r>
            <a:rPr lang="en-US" dirty="0"/>
            <a:t>Client Brief Template</a:t>
          </a:r>
        </a:p>
      </dgm:t>
    </dgm:pt>
    <dgm:pt modelId="{AD86B15B-20F8-4F59-B654-70EEC70F5B68}" type="parTrans" cxnId="{3B535779-F90A-40FA-B58F-82302B0427BC}">
      <dgm:prSet/>
      <dgm:spPr/>
      <dgm:t>
        <a:bodyPr/>
        <a:lstStyle/>
        <a:p>
          <a:endParaRPr lang="en-US"/>
        </a:p>
      </dgm:t>
    </dgm:pt>
    <dgm:pt modelId="{565BC505-7F84-4783-A3EF-521EDBFADD2A}" type="sibTrans" cxnId="{3B535779-F90A-40FA-B58F-82302B0427BC}">
      <dgm:prSet/>
      <dgm:spPr/>
      <dgm:t>
        <a:bodyPr/>
        <a:lstStyle/>
        <a:p>
          <a:endParaRPr lang="en-US"/>
        </a:p>
      </dgm:t>
    </dgm:pt>
    <dgm:pt modelId="{2A3886F0-D33D-49AC-8428-BFDEF89BAE8E}">
      <dgm:prSet phldrT="[Text]"/>
      <dgm:spPr/>
      <dgm:t>
        <a:bodyPr/>
        <a:lstStyle/>
        <a:p>
          <a:r>
            <a:rPr lang="en-US" dirty="0"/>
            <a:t>Presentation/Proposal Planned Timeline</a:t>
          </a:r>
        </a:p>
      </dgm:t>
    </dgm:pt>
    <dgm:pt modelId="{D3AE80DF-4C07-46EF-AC36-78B4FE0D14C2}" type="parTrans" cxnId="{81E28F72-CA24-495C-812F-686D21C38A4E}">
      <dgm:prSet/>
      <dgm:spPr/>
      <dgm:t>
        <a:bodyPr/>
        <a:lstStyle/>
        <a:p>
          <a:endParaRPr lang="en-US"/>
        </a:p>
      </dgm:t>
    </dgm:pt>
    <dgm:pt modelId="{2814889C-EDAD-41B3-9170-01304142AB56}" type="sibTrans" cxnId="{81E28F72-CA24-495C-812F-686D21C38A4E}">
      <dgm:prSet/>
      <dgm:spPr/>
      <dgm:t>
        <a:bodyPr/>
        <a:lstStyle/>
        <a:p>
          <a:endParaRPr lang="en-US"/>
        </a:p>
      </dgm:t>
    </dgm:pt>
    <dgm:pt modelId="{8A9C7483-77F5-47F5-BCE8-9D636F1E6F68}">
      <dgm:prSet phldrT="[Text]"/>
      <dgm:spPr/>
      <dgm:t>
        <a:bodyPr/>
        <a:lstStyle/>
        <a:p>
          <a:r>
            <a:rPr lang="en-US" dirty="0"/>
            <a:t>Proposal Preparation</a:t>
          </a:r>
        </a:p>
      </dgm:t>
    </dgm:pt>
    <dgm:pt modelId="{1D626BCC-1E7F-4B4F-AE8F-1573DE0AB403}" type="parTrans" cxnId="{556C75A0-0E1F-4F4E-8389-107D9C133A25}">
      <dgm:prSet/>
      <dgm:spPr/>
      <dgm:t>
        <a:bodyPr/>
        <a:lstStyle/>
        <a:p>
          <a:endParaRPr lang="en-US"/>
        </a:p>
      </dgm:t>
    </dgm:pt>
    <dgm:pt modelId="{D16DA3AD-EE5E-45A9-9CB1-9E942B25EA17}" type="sibTrans" cxnId="{556C75A0-0E1F-4F4E-8389-107D9C133A25}">
      <dgm:prSet/>
      <dgm:spPr/>
      <dgm:t>
        <a:bodyPr/>
        <a:lstStyle/>
        <a:p>
          <a:endParaRPr lang="en-US"/>
        </a:p>
      </dgm:t>
    </dgm:pt>
    <dgm:pt modelId="{60501542-FCD0-414F-8125-D6CA8281FD97}">
      <dgm:prSet phldrT="[Text]"/>
      <dgm:spPr/>
      <dgm:t>
        <a:bodyPr/>
        <a:lstStyle/>
        <a:p>
          <a:r>
            <a:rPr lang="en-US" dirty="0"/>
            <a:t>Drawings</a:t>
          </a:r>
        </a:p>
      </dgm:t>
    </dgm:pt>
    <dgm:pt modelId="{F70BEA7E-C629-417E-8A0A-82F7AECDE4F6}" type="parTrans" cxnId="{702B84A1-308A-46D7-894E-4AC12315DEC1}">
      <dgm:prSet/>
      <dgm:spPr/>
      <dgm:t>
        <a:bodyPr/>
        <a:lstStyle/>
        <a:p>
          <a:endParaRPr lang="en-US"/>
        </a:p>
      </dgm:t>
    </dgm:pt>
    <dgm:pt modelId="{959DD344-A025-4D37-8145-52F336FFED3C}" type="sibTrans" cxnId="{702B84A1-308A-46D7-894E-4AC12315DEC1}">
      <dgm:prSet/>
      <dgm:spPr/>
      <dgm:t>
        <a:bodyPr/>
        <a:lstStyle/>
        <a:p>
          <a:endParaRPr lang="en-US"/>
        </a:p>
      </dgm:t>
    </dgm:pt>
    <dgm:pt modelId="{50A4DCCB-C7DF-40B1-B6EF-45A38A61A9C4}">
      <dgm:prSet phldrT="[Text]"/>
      <dgm:spPr/>
      <dgm:t>
        <a:bodyPr/>
        <a:lstStyle/>
        <a:p>
          <a:r>
            <a:rPr lang="en-US" dirty="0"/>
            <a:t>3Ds</a:t>
          </a:r>
        </a:p>
      </dgm:t>
    </dgm:pt>
    <dgm:pt modelId="{C85E30FC-FBBD-48ED-BF49-722064874BFD}" type="parTrans" cxnId="{E70D97CD-81A7-43DA-B186-E78D521CDCEB}">
      <dgm:prSet/>
      <dgm:spPr/>
      <dgm:t>
        <a:bodyPr/>
        <a:lstStyle/>
        <a:p>
          <a:endParaRPr lang="en-US"/>
        </a:p>
      </dgm:t>
    </dgm:pt>
    <dgm:pt modelId="{479BA2B3-9A41-412B-9408-41416460079F}" type="sibTrans" cxnId="{E70D97CD-81A7-43DA-B186-E78D521CDCEB}">
      <dgm:prSet/>
      <dgm:spPr/>
      <dgm:t>
        <a:bodyPr/>
        <a:lstStyle/>
        <a:p>
          <a:endParaRPr lang="en-US"/>
        </a:p>
      </dgm:t>
    </dgm:pt>
    <dgm:pt modelId="{2A94AC79-3364-4D51-81EE-402F626C6505}">
      <dgm:prSet phldrT="[Text]"/>
      <dgm:spPr/>
      <dgm:t>
        <a:bodyPr/>
        <a:lstStyle/>
        <a:p>
          <a:r>
            <a:rPr lang="en-US" dirty="0"/>
            <a:t>Cost</a:t>
          </a:r>
        </a:p>
      </dgm:t>
    </dgm:pt>
    <dgm:pt modelId="{02196665-572C-42EA-8D9D-38E8D9788C27}" type="parTrans" cxnId="{3446DEBA-9B8C-403D-A25A-46A832DD0831}">
      <dgm:prSet/>
      <dgm:spPr/>
      <dgm:t>
        <a:bodyPr/>
        <a:lstStyle/>
        <a:p>
          <a:endParaRPr lang="en-US"/>
        </a:p>
      </dgm:t>
    </dgm:pt>
    <dgm:pt modelId="{786A4236-ADD3-43AF-836B-FC40ACC4F3B8}" type="sibTrans" cxnId="{3446DEBA-9B8C-403D-A25A-46A832DD0831}">
      <dgm:prSet/>
      <dgm:spPr/>
      <dgm:t>
        <a:bodyPr/>
        <a:lstStyle/>
        <a:p>
          <a:endParaRPr lang="en-US"/>
        </a:p>
      </dgm:t>
    </dgm:pt>
    <dgm:pt modelId="{FB8438CF-3B5A-46E6-BEB8-F6A40D00011B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B13AD0D4-A3A6-4E55-A9A7-A7C14AF6DC36}" type="parTrans" cxnId="{2CE30651-2ABF-445F-9237-D1546284A0F7}">
      <dgm:prSet/>
      <dgm:spPr/>
      <dgm:t>
        <a:bodyPr/>
        <a:lstStyle/>
        <a:p>
          <a:endParaRPr lang="en-US"/>
        </a:p>
      </dgm:t>
    </dgm:pt>
    <dgm:pt modelId="{37296700-288D-463C-BCD0-977A9776E18A}" type="sibTrans" cxnId="{2CE30651-2ABF-445F-9237-D1546284A0F7}">
      <dgm:prSet/>
      <dgm:spPr/>
      <dgm:t>
        <a:bodyPr/>
        <a:lstStyle/>
        <a:p>
          <a:endParaRPr lang="en-US"/>
        </a:p>
      </dgm:t>
    </dgm:pt>
    <dgm:pt modelId="{3511555A-3700-49AB-B72C-98E99F8B15CC}">
      <dgm:prSet phldrT="[Text]"/>
      <dgm:spPr/>
      <dgm:t>
        <a:bodyPr/>
        <a:lstStyle/>
        <a:p>
          <a:r>
            <a:rPr lang="en-US" dirty="0"/>
            <a:t>Presentation/Proposal Feedback</a:t>
          </a:r>
        </a:p>
      </dgm:t>
    </dgm:pt>
    <dgm:pt modelId="{8E4D4E2E-96C2-427A-9C6D-2C914D1785E6}" type="parTrans" cxnId="{5CBD9797-1D94-4960-9125-F4686F68FE9C}">
      <dgm:prSet/>
      <dgm:spPr/>
      <dgm:t>
        <a:bodyPr/>
        <a:lstStyle/>
        <a:p>
          <a:endParaRPr lang="en-US"/>
        </a:p>
      </dgm:t>
    </dgm:pt>
    <dgm:pt modelId="{D7D6A855-5BED-4DAD-8EBE-6AA71E1846B3}" type="sibTrans" cxnId="{5CBD9797-1D94-4960-9125-F4686F68FE9C}">
      <dgm:prSet/>
      <dgm:spPr/>
      <dgm:t>
        <a:bodyPr/>
        <a:lstStyle/>
        <a:p>
          <a:endParaRPr lang="en-US"/>
        </a:p>
      </dgm:t>
    </dgm:pt>
    <dgm:pt modelId="{422A4BBA-7314-4547-8A70-A583E86E3479}">
      <dgm:prSet phldrT="[Text]"/>
      <dgm:spPr/>
      <dgm:t>
        <a:bodyPr/>
        <a:lstStyle/>
        <a:p>
          <a:r>
            <a:rPr lang="en-US" dirty="0"/>
            <a:t>Decision (Appointment or Filing)</a:t>
          </a:r>
        </a:p>
      </dgm:t>
    </dgm:pt>
    <dgm:pt modelId="{575CD69D-1D2F-4E30-97A5-16A3FF621DA7}" type="parTrans" cxnId="{13E0417A-80E1-4CE8-A3A3-0F2BA46ECA11}">
      <dgm:prSet/>
      <dgm:spPr/>
      <dgm:t>
        <a:bodyPr/>
        <a:lstStyle/>
        <a:p>
          <a:endParaRPr lang="en-US"/>
        </a:p>
      </dgm:t>
    </dgm:pt>
    <dgm:pt modelId="{644D04FA-4348-486F-958D-8F33C392236A}" type="sibTrans" cxnId="{13E0417A-80E1-4CE8-A3A3-0F2BA46ECA11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C889BB4F-D68B-49A7-8FE9-C9C9E1DD04E3}" type="pres">
      <dgm:prSet presAssocID="{3D6FF24A-53E5-4098-9467-9DF3744B52B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4F1B1-6283-46AF-81DA-542C4CF39787}" type="pres">
      <dgm:prSet presAssocID="{565BC505-7F84-4783-A3EF-521EDBFADD2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2326587C-CF06-40AA-A578-9152B4B8172E}" type="pres">
      <dgm:prSet presAssocID="{565BC505-7F84-4783-A3EF-521EDBFADD2A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79840206-7964-4BDE-A537-15705B53EC1B}" type="pres">
      <dgm:prSet presAssocID="{2A3886F0-D33D-49AC-8428-BFDEF89BAE8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97957-F741-4A8D-AA7A-F41B4BEB16FD}" type="pres">
      <dgm:prSet presAssocID="{2814889C-EDAD-41B3-9170-01304142AB5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1899A353-21BB-4319-B477-AAD0CC3BA7A9}" type="pres">
      <dgm:prSet presAssocID="{2814889C-EDAD-41B3-9170-01304142AB56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9C6BA56F-5B07-4493-AF6F-C32FD6524D78}" type="pres">
      <dgm:prSet presAssocID="{8A9C7483-77F5-47F5-BCE8-9D636F1E6F6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4AFD0-88BF-475A-BEF9-7493BBADB789}" type="pres">
      <dgm:prSet presAssocID="{D16DA3AD-EE5E-45A9-9CB1-9E942B25EA1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BA06E13-6B4F-4BFF-A818-CBAAC0333FFA}" type="pres">
      <dgm:prSet presAssocID="{D16DA3AD-EE5E-45A9-9CB1-9E942B25EA17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09BE18EE-0BC4-4D85-B20B-443E0C928E09}" type="pres">
      <dgm:prSet presAssocID="{3511555A-3700-49AB-B72C-98E99F8B15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7A64E-DE03-4F92-A3B3-4A79AB70EB5B}" type="pres">
      <dgm:prSet presAssocID="{D7D6A855-5BED-4DAD-8EBE-6AA71E1846B3}" presName="sibTrans" presStyleLbl="sibTrans1D1" presStyleIdx="3" presStyleCnt="4"/>
      <dgm:spPr/>
      <dgm:t>
        <a:bodyPr/>
        <a:lstStyle/>
        <a:p>
          <a:endParaRPr lang="en-US"/>
        </a:p>
      </dgm:t>
    </dgm:pt>
    <dgm:pt modelId="{7F11CACA-48D5-40CF-93AC-C2B113AFFA8D}" type="pres">
      <dgm:prSet presAssocID="{D7D6A855-5BED-4DAD-8EBE-6AA71E1846B3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8F7C7322-45FF-4539-BCE8-BD01E936892F}" type="pres">
      <dgm:prSet presAssocID="{422A4BBA-7314-4547-8A70-A583E86E347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73BE9A-4382-4BDF-9E0F-723E1EE830D1}" type="presOf" srcId="{8A9C7483-77F5-47F5-BCE8-9D636F1E6F68}" destId="{9C6BA56F-5B07-4493-AF6F-C32FD6524D78}" srcOrd="0" destOrd="0" presId="urn:microsoft.com/office/officeart/2005/8/layout/bProcess3"/>
    <dgm:cxn modelId="{13E0417A-80E1-4CE8-A3A3-0F2BA46ECA11}" srcId="{44558B2B-AFEC-443A-A763-A9010FC84039}" destId="{422A4BBA-7314-4547-8A70-A583E86E3479}" srcOrd="4" destOrd="0" parTransId="{575CD69D-1D2F-4E30-97A5-16A3FF621DA7}" sibTransId="{644D04FA-4348-486F-958D-8F33C392236A}"/>
    <dgm:cxn modelId="{3B535779-F90A-40FA-B58F-82302B0427BC}" srcId="{44558B2B-AFEC-443A-A763-A9010FC84039}" destId="{3D6FF24A-53E5-4098-9467-9DF3744B52B3}" srcOrd="0" destOrd="0" parTransId="{AD86B15B-20F8-4F59-B654-70EEC70F5B68}" sibTransId="{565BC505-7F84-4783-A3EF-521EDBFADD2A}"/>
    <dgm:cxn modelId="{EAD546FC-78C7-4BCB-8FC5-3F45FBD8DA1A}" type="presOf" srcId="{565BC505-7F84-4783-A3EF-521EDBFADD2A}" destId="{2326587C-CF06-40AA-A578-9152B4B8172E}" srcOrd="1" destOrd="0" presId="urn:microsoft.com/office/officeart/2005/8/layout/bProcess3"/>
    <dgm:cxn modelId="{556C75A0-0E1F-4F4E-8389-107D9C133A25}" srcId="{44558B2B-AFEC-443A-A763-A9010FC84039}" destId="{8A9C7483-77F5-47F5-BCE8-9D636F1E6F68}" srcOrd="2" destOrd="0" parTransId="{1D626BCC-1E7F-4B4F-AE8F-1573DE0AB403}" sibTransId="{D16DA3AD-EE5E-45A9-9CB1-9E942B25EA17}"/>
    <dgm:cxn modelId="{0962C987-174B-4C09-8820-46F01B3266E2}" type="presOf" srcId="{44558B2B-AFEC-443A-A763-A9010FC84039}" destId="{2229BC1B-C86E-49EA-B59A-9CB6371915D1}" srcOrd="0" destOrd="0" presId="urn:microsoft.com/office/officeart/2005/8/layout/bProcess3"/>
    <dgm:cxn modelId="{81E28F72-CA24-495C-812F-686D21C38A4E}" srcId="{44558B2B-AFEC-443A-A763-A9010FC84039}" destId="{2A3886F0-D33D-49AC-8428-BFDEF89BAE8E}" srcOrd="1" destOrd="0" parTransId="{D3AE80DF-4C07-46EF-AC36-78B4FE0D14C2}" sibTransId="{2814889C-EDAD-41B3-9170-01304142AB56}"/>
    <dgm:cxn modelId="{0864D29F-8358-4313-BA4E-253801BAF39E}" type="presOf" srcId="{D7D6A855-5BED-4DAD-8EBE-6AA71E1846B3}" destId="{93D7A64E-DE03-4F92-A3B3-4A79AB70EB5B}" srcOrd="0" destOrd="0" presId="urn:microsoft.com/office/officeart/2005/8/layout/bProcess3"/>
    <dgm:cxn modelId="{F878CBB7-FCEA-4A74-B4FF-BF47AFB071C5}" type="presOf" srcId="{50A4DCCB-C7DF-40B1-B6EF-45A38A61A9C4}" destId="{9C6BA56F-5B07-4493-AF6F-C32FD6524D78}" srcOrd="0" destOrd="2" presId="urn:microsoft.com/office/officeart/2005/8/layout/bProcess3"/>
    <dgm:cxn modelId="{AC35DA1F-84D0-4DFC-B24A-2D2D5513D144}" type="presOf" srcId="{2814889C-EDAD-41B3-9170-01304142AB56}" destId="{C4197957-F741-4A8D-AA7A-F41B4BEB16FD}" srcOrd="0" destOrd="0" presId="urn:microsoft.com/office/officeart/2005/8/layout/bProcess3"/>
    <dgm:cxn modelId="{2CE30651-2ABF-445F-9237-D1546284A0F7}" srcId="{8A9C7483-77F5-47F5-BCE8-9D636F1E6F68}" destId="{FB8438CF-3B5A-46E6-BEB8-F6A40D00011B}" srcOrd="3" destOrd="0" parTransId="{B13AD0D4-A3A6-4E55-A9A7-A7C14AF6DC36}" sibTransId="{37296700-288D-463C-BCD0-977A9776E18A}"/>
    <dgm:cxn modelId="{ABF4BA37-BC1F-4BB2-B33D-0DAC473C113E}" type="presOf" srcId="{D7D6A855-5BED-4DAD-8EBE-6AA71E1846B3}" destId="{7F11CACA-48D5-40CF-93AC-C2B113AFFA8D}" srcOrd="1" destOrd="0" presId="urn:microsoft.com/office/officeart/2005/8/layout/bProcess3"/>
    <dgm:cxn modelId="{D6FD69A9-FAA6-4FA2-AE16-2FDCCF2A1E68}" type="presOf" srcId="{D16DA3AD-EE5E-45A9-9CB1-9E942B25EA17}" destId="{0BA06E13-6B4F-4BFF-A818-CBAAC0333FFA}" srcOrd="1" destOrd="0" presId="urn:microsoft.com/office/officeart/2005/8/layout/bProcess3"/>
    <dgm:cxn modelId="{3446DEBA-9B8C-403D-A25A-46A832DD0831}" srcId="{8A9C7483-77F5-47F5-BCE8-9D636F1E6F68}" destId="{2A94AC79-3364-4D51-81EE-402F626C6505}" srcOrd="2" destOrd="0" parTransId="{02196665-572C-42EA-8D9D-38E8D9788C27}" sibTransId="{786A4236-ADD3-43AF-836B-FC40ACC4F3B8}"/>
    <dgm:cxn modelId="{702B84A1-308A-46D7-894E-4AC12315DEC1}" srcId="{8A9C7483-77F5-47F5-BCE8-9D636F1E6F68}" destId="{60501542-FCD0-414F-8125-D6CA8281FD97}" srcOrd="0" destOrd="0" parTransId="{F70BEA7E-C629-417E-8A0A-82F7AECDE4F6}" sibTransId="{959DD344-A025-4D37-8145-52F336FFED3C}"/>
    <dgm:cxn modelId="{3C126CEF-EF30-401B-9202-6BCF314BB0B6}" type="presOf" srcId="{3D6FF24A-53E5-4098-9467-9DF3744B52B3}" destId="{C889BB4F-D68B-49A7-8FE9-C9C9E1DD04E3}" srcOrd="0" destOrd="0" presId="urn:microsoft.com/office/officeart/2005/8/layout/bProcess3"/>
    <dgm:cxn modelId="{E70D97CD-81A7-43DA-B186-E78D521CDCEB}" srcId="{8A9C7483-77F5-47F5-BCE8-9D636F1E6F68}" destId="{50A4DCCB-C7DF-40B1-B6EF-45A38A61A9C4}" srcOrd="1" destOrd="0" parTransId="{C85E30FC-FBBD-48ED-BF49-722064874BFD}" sibTransId="{479BA2B3-9A41-412B-9408-41416460079F}"/>
    <dgm:cxn modelId="{71E63215-B84A-48B3-9CDD-0D3FE0118196}" type="presOf" srcId="{60501542-FCD0-414F-8125-D6CA8281FD97}" destId="{9C6BA56F-5B07-4493-AF6F-C32FD6524D78}" srcOrd="0" destOrd="1" presId="urn:microsoft.com/office/officeart/2005/8/layout/bProcess3"/>
    <dgm:cxn modelId="{000B3FD5-3B96-466A-A8C7-4AB619DC7222}" type="presOf" srcId="{422A4BBA-7314-4547-8A70-A583E86E3479}" destId="{8F7C7322-45FF-4539-BCE8-BD01E936892F}" srcOrd="0" destOrd="0" presId="urn:microsoft.com/office/officeart/2005/8/layout/bProcess3"/>
    <dgm:cxn modelId="{F89769DB-18EC-4F78-B761-CD955E948E5C}" type="presOf" srcId="{FB8438CF-3B5A-46E6-BEB8-F6A40D00011B}" destId="{9C6BA56F-5B07-4493-AF6F-C32FD6524D78}" srcOrd="0" destOrd="4" presId="urn:microsoft.com/office/officeart/2005/8/layout/bProcess3"/>
    <dgm:cxn modelId="{DF8D4771-AFF1-4990-8F6E-518A395B4C74}" type="presOf" srcId="{2A94AC79-3364-4D51-81EE-402F626C6505}" destId="{9C6BA56F-5B07-4493-AF6F-C32FD6524D78}" srcOrd="0" destOrd="3" presId="urn:microsoft.com/office/officeart/2005/8/layout/bProcess3"/>
    <dgm:cxn modelId="{5CBD9797-1D94-4960-9125-F4686F68FE9C}" srcId="{44558B2B-AFEC-443A-A763-A9010FC84039}" destId="{3511555A-3700-49AB-B72C-98E99F8B15CC}" srcOrd="3" destOrd="0" parTransId="{8E4D4E2E-96C2-427A-9C6D-2C914D1785E6}" sibTransId="{D7D6A855-5BED-4DAD-8EBE-6AA71E1846B3}"/>
    <dgm:cxn modelId="{FB969B69-B1A8-41BB-8814-8BEC6B0F4BF1}" type="presOf" srcId="{2814889C-EDAD-41B3-9170-01304142AB56}" destId="{1899A353-21BB-4319-B477-AAD0CC3BA7A9}" srcOrd="1" destOrd="0" presId="urn:microsoft.com/office/officeart/2005/8/layout/bProcess3"/>
    <dgm:cxn modelId="{4B79ABC7-3D37-4F36-99F5-F6595EBDB8C1}" type="presOf" srcId="{2A3886F0-D33D-49AC-8428-BFDEF89BAE8E}" destId="{79840206-7964-4BDE-A537-15705B53EC1B}" srcOrd="0" destOrd="0" presId="urn:microsoft.com/office/officeart/2005/8/layout/bProcess3"/>
    <dgm:cxn modelId="{5BEB78CB-FCA4-44FB-BF1C-DBA00728389F}" type="presOf" srcId="{D16DA3AD-EE5E-45A9-9CB1-9E942B25EA17}" destId="{1BC4AFD0-88BF-475A-BEF9-7493BBADB789}" srcOrd="0" destOrd="0" presId="urn:microsoft.com/office/officeart/2005/8/layout/bProcess3"/>
    <dgm:cxn modelId="{46464C30-D821-47B3-9930-0F616029AB1E}" type="presOf" srcId="{565BC505-7F84-4783-A3EF-521EDBFADD2A}" destId="{5EE4F1B1-6283-46AF-81DA-542C4CF39787}" srcOrd="0" destOrd="0" presId="urn:microsoft.com/office/officeart/2005/8/layout/bProcess3"/>
    <dgm:cxn modelId="{9690316F-3F1C-4897-B913-BE78B1914941}" type="presOf" srcId="{3511555A-3700-49AB-B72C-98E99F8B15CC}" destId="{09BE18EE-0BC4-4D85-B20B-443E0C928E09}" srcOrd="0" destOrd="0" presId="urn:microsoft.com/office/officeart/2005/8/layout/bProcess3"/>
    <dgm:cxn modelId="{E1767333-2449-4C55-B99A-84F532CE3617}" type="presParOf" srcId="{2229BC1B-C86E-49EA-B59A-9CB6371915D1}" destId="{C889BB4F-D68B-49A7-8FE9-C9C9E1DD04E3}" srcOrd="0" destOrd="0" presId="urn:microsoft.com/office/officeart/2005/8/layout/bProcess3"/>
    <dgm:cxn modelId="{4546EB4E-9135-4600-83FE-4E13EEAB4B7B}" type="presParOf" srcId="{2229BC1B-C86E-49EA-B59A-9CB6371915D1}" destId="{5EE4F1B1-6283-46AF-81DA-542C4CF39787}" srcOrd="1" destOrd="0" presId="urn:microsoft.com/office/officeart/2005/8/layout/bProcess3"/>
    <dgm:cxn modelId="{05DF0A0E-C46B-41D4-A352-2B088EC49AFB}" type="presParOf" srcId="{5EE4F1B1-6283-46AF-81DA-542C4CF39787}" destId="{2326587C-CF06-40AA-A578-9152B4B8172E}" srcOrd="0" destOrd="0" presId="urn:microsoft.com/office/officeart/2005/8/layout/bProcess3"/>
    <dgm:cxn modelId="{37225497-0767-42D4-ADC7-4E8EA1EE22B7}" type="presParOf" srcId="{2229BC1B-C86E-49EA-B59A-9CB6371915D1}" destId="{79840206-7964-4BDE-A537-15705B53EC1B}" srcOrd="2" destOrd="0" presId="urn:microsoft.com/office/officeart/2005/8/layout/bProcess3"/>
    <dgm:cxn modelId="{FFC3E46F-5339-421E-A71A-C61B8C9E00F1}" type="presParOf" srcId="{2229BC1B-C86E-49EA-B59A-9CB6371915D1}" destId="{C4197957-F741-4A8D-AA7A-F41B4BEB16FD}" srcOrd="3" destOrd="0" presId="urn:microsoft.com/office/officeart/2005/8/layout/bProcess3"/>
    <dgm:cxn modelId="{2F2071A0-09FA-4FC8-9101-03B72AF9C43B}" type="presParOf" srcId="{C4197957-F741-4A8D-AA7A-F41B4BEB16FD}" destId="{1899A353-21BB-4319-B477-AAD0CC3BA7A9}" srcOrd="0" destOrd="0" presId="urn:microsoft.com/office/officeart/2005/8/layout/bProcess3"/>
    <dgm:cxn modelId="{CD67891B-ABAC-43DB-AA14-4849957ECEAB}" type="presParOf" srcId="{2229BC1B-C86E-49EA-B59A-9CB6371915D1}" destId="{9C6BA56F-5B07-4493-AF6F-C32FD6524D78}" srcOrd="4" destOrd="0" presId="urn:microsoft.com/office/officeart/2005/8/layout/bProcess3"/>
    <dgm:cxn modelId="{50479F69-E707-4AA6-88A8-8EA15E8E3B14}" type="presParOf" srcId="{2229BC1B-C86E-49EA-B59A-9CB6371915D1}" destId="{1BC4AFD0-88BF-475A-BEF9-7493BBADB789}" srcOrd="5" destOrd="0" presId="urn:microsoft.com/office/officeart/2005/8/layout/bProcess3"/>
    <dgm:cxn modelId="{594F8F14-CB25-43E4-8366-4C7D765F2197}" type="presParOf" srcId="{1BC4AFD0-88BF-475A-BEF9-7493BBADB789}" destId="{0BA06E13-6B4F-4BFF-A818-CBAAC0333FFA}" srcOrd="0" destOrd="0" presId="urn:microsoft.com/office/officeart/2005/8/layout/bProcess3"/>
    <dgm:cxn modelId="{B2FE0AA1-C7FF-459E-BF48-3EF4685EE4D6}" type="presParOf" srcId="{2229BC1B-C86E-49EA-B59A-9CB6371915D1}" destId="{09BE18EE-0BC4-4D85-B20B-443E0C928E09}" srcOrd="6" destOrd="0" presId="urn:microsoft.com/office/officeart/2005/8/layout/bProcess3"/>
    <dgm:cxn modelId="{6159DC50-63EC-4736-A197-13682CF8A7A7}" type="presParOf" srcId="{2229BC1B-C86E-49EA-B59A-9CB6371915D1}" destId="{93D7A64E-DE03-4F92-A3B3-4A79AB70EB5B}" srcOrd="7" destOrd="0" presId="urn:microsoft.com/office/officeart/2005/8/layout/bProcess3"/>
    <dgm:cxn modelId="{5B54EECB-F4C1-482D-8959-33F92569CFC4}" type="presParOf" srcId="{93D7A64E-DE03-4F92-A3B3-4A79AB70EB5B}" destId="{7F11CACA-48D5-40CF-93AC-C2B113AFFA8D}" srcOrd="0" destOrd="0" presId="urn:microsoft.com/office/officeart/2005/8/layout/bProcess3"/>
    <dgm:cxn modelId="{0D9BD14C-47A4-4372-A119-D84DB5AC8E83}" type="presParOf" srcId="{2229BC1B-C86E-49EA-B59A-9CB6371915D1}" destId="{8F7C7322-45FF-4539-BCE8-BD01E936892F}" srcOrd="8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3D6FF24A-53E5-4098-9467-9DF3744B52B3}">
      <dgm:prSet phldrT="[Text]"/>
      <dgm:spPr/>
      <dgm:t>
        <a:bodyPr/>
        <a:lstStyle/>
        <a:p>
          <a:r>
            <a:rPr lang="en-US" dirty="0"/>
            <a:t>Scan signed contract</a:t>
          </a:r>
        </a:p>
      </dgm:t>
    </dgm:pt>
    <dgm:pt modelId="{AD86B15B-20F8-4F59-B654-70EEC70F5B68}" type="parTrans" cxnId="{3B535779-F90A-40FA-B58F-82302B0427BC}">
      <dgm:prSet/>
      <dgm:spPr/>
      <dgm:t>
        <a:bodyPr/>
        <a:lstStyle/>
        <a:p>
          <a:endParaRPr lang="en-US"/>
        </a:p>
      </dgm:t>
    </dgm:pt>
    <dgm:pt modelId="{565BC505-7F84-4783-A3EF-521EDBFADD2A}" type="sibTrans" cxnId="{3B535779-F90A-40FA-B58F-82302B0427BC}">
      <dgm:prSet/>
      <dgm:spPr/>
      <dgm:t>
        <a:bodyPr/>
        <a:lstStyle/>
        <a:p>
          <a:endParaRPr lang="en-US"/>
        </a:p>
      </dgm:t>
    </dgm:pt>
    <dgm:pt modelId="{2A3886F0-D33D-49AC-8428-BFDEF89BAE8E}">
      <dgm:prSet phldrT="[Text]"/>
      <dgm:spPr/>
      <dgm:t>
        <a:bodyPr/>
        <a:lstStyle/>
        <a:p>
          <a:r>
            <a:rPr lang="en-US" dirty="0"/>
            <a:t>Upload Agreed and signed budget</a:t>
          </a:r>
        </a:p>
      </dgm:t>
    </dgm:pt>
    <dgm:pt modelId="{D3AE80DF-4C07-46EF-AC36-78B4FE0D14C2}" type="parTrans" cxnId="{81E28F72-CA24-495C-812F-686D21C38A4E}">
      <dgm:prSet/>
      <dgm:spPr/>
      <dgm:t>
        <a:bodyPr/>
        <a:lstStyle/>
        <a:p>
          <a:endParaRPr lang="en-US"/>
        </a:p>
      </dgm:t>
    </dgm:pt>
    <dgm:pt modelId="{2814889C-EDAD-41B3-9170-01304142AB56}" type="sibTrans" cxnId="{81E28F72-CA24-495C-812F-686D21C38A4E}">
      <dgm:prSet/>
      <dgm:spPr/>
      <dgm:t>
        <a:bodyPr/>
        <a:lstStyle/>
        <a:p>
          <a:endParaRPr lang="en-US"/>
        </a:p>
      </dgm:t>
    </dgm:pt>
    <dgm:pt modelId="{C280C39E-C2B9-4B10-981E-B6E1AA8AD5A4}">
      <dgm:prSet phldrT="[Text]"/>
      <dgm:spPr/>
      <dgm:t>
        <a:bodyPr/>
        <a:lstStyle/>
        <a:p>
          <a:r>
            <a:rPr lang="en-US" dirty="0"/>
            <a:t>Invoicing structure and schedules</a:t>
          </a:r>
        </a:p>
      </dgm:t>
    </dgm:pt>
    <dgm:pt modelId="{364E4151-6C4F-4C02-913E-0CF03F661519}" type="parTrans" cxnId="{DF61AC29-3FF4-4005-A814-9BA1D5EA771C}">
      <dgm:prSet/>
      <dgm:spPr/>
      <dgm:t>
        <a:bodyPr/>
        <a:lstStyle/>
        <a:p>
          <a:endParaRPr lang="en-US"/>
        </a:p>
      </dgm:t>
    </dgm:pt>
    <dgm:pt modelId="{79034CDD-1614-476F-9E18-19D3490EEC94}" type="sibTrans" cxnId="{DF61AC29-3FF4-4005-A814-9BA1D5EA771C}">
      <dgm:prSet/>
      <dgm:spPr/>
      <dgm:t>
        <a:bodyPr/>
        <a:lstStyle/>
        <a:p>
          <a:endParaRPr lang="en-US"/>
        </a:p>
      </dgm:t>
    </dgm:pt>
    <dgm:pt modelId="{39B70B2C-F2C1-4C55-A380-2C0FC66FE41E}">
      <dgm:prSet phldrT="[Text]"/>
      <dgm:spPr/>
      <dgm:t>
        <a:bodyPr/>
        <a:lstStyle/>
        <a:p>
          <a:r>
            <a:rPr lang="en-US" dirty="0"/>
            <a:t>Project Planning and timeline</a:t>
          </a:r>
        </a:p>
      </dgm:t>
    </dgm:pt>
    <dgm:pt modelId="{CE5B0188-8508-4E60-A1EF-A24FF71BD9CA}" type="parTrans" cxnId="{16C3A311-0F01-42D4-83D1-E5A209A84678}">
      <dgm:prSet/>
      <dgm:spPr/>
      <dgm:t>
        <a:bodyPr/>
        <a:lstStyle/>
        <a:p>
          <a:endParaRPr lang="en-US"/>
        </a:p>
      </dgm:t>
    </dgm:pt>
    <dgm:pt modelId="{1A04E283-AF63-4E61-8B45-8DCD2F671056}" type="sibTrans" cxnId="{16C3A311-0F01-42D4-83D1-E5A209A84678}">
      <dgm:prSet/>
      <dgm:spPr/>
      <dgm:t>
        <a:bodyPr/>
        <a:lstStyle/>
        <a:p>
          <a:endParaRPr lang="en-US"/>
        </a:p>
      </dgm:t>
    </dgm:pt>
    <dgm:pt modelId="{18BD819E-9B88-4478-B242-8370BC7CF991}">
      <dgm:prSet phldrT="[Text]"/>
      <dgm:spPr/>
      <dgm:t>
        <a:bodyPr/>
        <a:lstStyle/>
        <a:p>
          <a:r>
            <a:rPr lang="en-US" dirty="0"/>
            <a:t>Decision (On site or Filing)</a:t>
          </a:r>
        </a:p>
      </dgm:t>
    </dgm:pt>
    <dgm:pt modelId="{5DF58A00-4919-4B66-98A1-FF0D254D93A3}" type="parTrans" cxnId="{237B7073-06AB-4451-B607-C2D747D97648}">
      <dgm:prSet/>
      <dgm:spPr/>
      <dgm:t>
        <a:bodyPr/>
        <a:lstStyle/>
        <a:p>
          <a:endParaRPr lang="en-US"/>
        </a:p>
      </dgm:t>
    </dgm:pt>
    <dgm:pt modelId="{AAC7B038-3DE5-4DAA-8247-AA01B7EE38BC}" type="sibTrans" cxnId="{237B7073-06AB-4451-B607-C2D747D97648}">
      <dgm:prSet/>
      <dgm:spPr/>
      <dgm:t>
        <a:bodyPr/>
        <a:lstStyle/>
        <a:p>
          <a:endParaRPr lang="en-US"/>
        </a:p>
      </dgm:t>
    </dgm:pt>
    <dgm:pt modelId="{EC6B4157-D3BE-456A-BD3D-BBAB8BFE99D8}">
      <dgm:prSet phldrT="[Text]"/>
      <dgm:spPr/>
      <dgm:t>
        <a:bodyPr/>
        <a:lstStyle/>
        <a:p>
          <a:r>
            <a:rPr lang="en-US" dirty="0"/>
            <a:t>Customer approval</a:t>
          </a:r>
        </a:p>
      </dgm:t>
    </dgm:pt>
    <dgm:pt modelId="{3A465807-4EC1-429F-A221-5669916B3B1C}" type="parTrans" cxnId="{36F99DB7-3D0E-4405-9144-9F872AD45209}">
      <dgm:prSet/>
      <dgm:spPr/>
      <dgm:t>
        <a:bodyPr/>
        <a:lstStyle/>
        <a:p>
          <a:endParaRPr lang="en-US"/>
        </a:p>
      </dgm:t>
    </dgm:pt>
    <dgm:pt modelId="{246E6A48-F29A-4B35-89A8-4808132555B1}" type="sibTrans" cxnId="{36F99DB7-3D0E-4405-9144-9F872AD45209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C889BB4F-D68B-49A7-8FE9-C9C9E1DD04E3}" type="pres">
      <dgm:prSet presAssocID="{3D6FF24A-53E5-4098-9467-9DF3744B52B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4F1B1-6283-46AF-81DA-542C4CF39787}" type="pres">
      <dgm:prSet presAssocID="{565BC505-7F84-4783-A3EF-521EDBFADD2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2326587C-CF06-40AA-A578-9152B4B8172E}" type="pres">
      <dgm:prSet presAssocID="{565BC505-7F84-4783-A3EF-521EDBFADD2A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C0334044-5FE8-4921-A658-BAA6427C1388}" type="pres">
      <dgm:prSet presAssocID="{C280C39E-C2B9-4B10-981E-B6E1AA8AD5A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77537-D2E1-44F8-BC4A-6CEA47FF13FB}" type="pres">
      <dgm:prSet presAssocID="{79034CDD-1614-476F-9E18-19D3490EEC94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A5B24D3-F174-4EB7-A033-AD4452E84331}" type="pres">
      <dgm:prSet presAssocID="{79034CDD-1614-476F-9E18-19D3490EEC94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79840206-7964-4BDE-A537-15705B53EC1B}" type="pres">
      <dgm:prSet presAssocID="{2A3886F0-D33D-49AC-8428-BFDEF89BAE8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97957-F741-4A8D-AA7A-F41B4BEB16FD}" type="pres">
      <dgm:prSet presAssocID="{2814889C-EDAD-41B3-9170-01304142AB56}" presName="sibTrans" presStyleLbl="sibTrans1D1" presStyleIdx="2" presStyleCnt="5"/>
      <dgm:spPr/>
      <dgm:t>
        <a:bodyPr/>
        <a:lstStyle/>
        <a:p>
          <a:endParaRPr lang="en-US"/>
        </a:p>
      </dgm:t>
    </dgm:pt>
    <dgm:pt modelId="{1899A353-21BB-4319-B477-AAD0CC3BA7A9}" type="pres">
      <dgm:prSet presAssocID="{2814889C-EDAD-41B3-9170-01304142AB56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B149E871-C9D1-4595-A851-265EE0CFE345}" type="pres">
      <dgm:prSet presAssocID="{39B70B2C-F2C1-4C55-A380-2C0FC66FE41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A034C-2AA6-4475-8284-D7232CE7367E}" type="pres">
      <dgm:prSet presAssocID="{1A04E283-AF63-4E61-8B45-8DCD2F671056}" presName="sibTrans" presStyleLbl="sibTrans1D1" presStyleIdx="3" presStyleCnt="5"/>
      <dgm:spPr/>
      <dgm:t>
        <a:bodyPr/>
        <a:lstStyle/>
        <a:p>
          <a:endParaRPr lang="en-US"/>
        </a:p>
      </dgm:t>
    </dgm:pt>
    <dgm:pt modelId="{24F9334A-18B1-4752-AEBE-34613712C60A}" type="pres">
      <dgm:prSet presAssocID="{1A04E283-AF63-4E61-8B45-8DCD2F671056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166D0CC4-27FC-40AA-A5E7-98FF369131B7}" type="pres">
      <dgm:prSet presAssocID="{EC6B4157-D3BE-456A-BD3D-BBAB8BFE99D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9C560-3643-44AF-8ECD-F5815C9D2707}" type="pres">
      <dgm:prSet presAssocID="{246E6A48-F29A-4B35-89A8-4808132555B1}" presName="sibTrans" presStyleLbl="sibTrans1D1" presStyleIdx="4" presStyleCnt="5"/>
      <dgm:spPr/>
      <dgm:t>
        <a:bodyPr/>
        <a:lstStyle/>
        <a:p>
          <a:endParaRPr lang="en-US"/>
        </a:p>
      </dgm:t>
    </dgm:pt>
    <dgm:pt modelId="{92A969D6-3321-4B28-83AF-2E468B4F1F4A}" type="pres">
      <dgm:prSet presAssocID="{246E6A48-F29A-4B35-89A8-4808132555B1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D2EE2A57-1951-4E7F-928D-ADBCEC202B88}" type="pres">
      <dgm:prSet presAssocID="{18BD819E-9B88-4478-B242-8370BC7CF99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A51FD5-3CEA-4300-88BC-02C6B6F02231}" type="presOf" srcId="{39B70B2C-F2C1-4C55-A380-2C0FC66FE41E}" destId="{B149E871-C9D1-4595-A851-265EE0CFE345}" srcOrd="0" destOrd="0" presId="urn:microsoft.com/office/officeart/2005/8/layout/bProcess3"/>
    <dgm:cxn modelId="{81E28F72-CA24-495C-812F-686D21C38A4E}" srcId="{44558B2B-AFEC-443A-A763-A9010FC84039}" destId="{2A3886F0-D33D-49AC-8428-BFDEF89BAE8E}" srcOrd="2" destOrd="0" parTransId="{D3AE80DF-4C07-46EF-AC36-78B4FE0D14C2}" sibTransId="{2814889C-EDAD-41B3-9170-01304142AB56}"/>
    <dgm:cxn modelId="{328F4433-F555-40A2-BF07-94E305AEF496}" type="presOf" srcId="{2A3886F0-D33D-49AC-8428-BFDEF89BAE8E}" destId="{79840206-7964-4BDE-A537-15705B53EC1B}" srcOrd="0" destOrd="0" presId="urn:microsoft.com/office/officeart/2005/8/layout/bProcess3"/>
    <dgm:cxn modelId="{36F99DB7-3D0E-4405-9144-9F872AD45209}" srcId="{44558B2B-AFEC-443A-A763-A9010FC84039}" destId="{EC6B4157-D3BE-456A-BD3D-BBAB8BFE99D8}" srcOrd="4" destOrd="0" parTransId="{3A465807-4EC1-429F-A221-5669916B3B1C}" sibTransId="{246E6A48-F29A-4B35-89A8-4808132555B1}"/>
    <dgm:cxn modelId="{9A6C2B1D-B743-49C9-A740-F91590D3CE41}" type="presOf" srcId="{1A04E283-AF63-4E61-8B45-8DCD2F671056}" destId="{C62A034C-2AA6-4475-8284-D7232CE7367E}" srcOrd="0" destOrd="0" presId="urn:microsoft.com/office/officeart/2005/8/layout/bProcess3"/>
    <dgm:cxn modelId="{2D940A87-F14F-40DD-849C-4668E367A336}" type="presOf" srcId="{565BC505-7F84-4783-A3EF-521EDBFADD2A}" destId="{2326587C-CF06-40AA-A578-9152B4B8172E}" srcOrd="1" destOrd="0" presId="urn:microsoft.com/office/officeart/2005/8/layout/bProcess3"/>
    <dgm:cxn modelId="{CB56B640-1DE2-4B99-BD74-17BC216F2BE0}" type="presOf" srcId="{C280C39E-C2B9-4B10-981E-B6E1AA8AD5A4}" destId="{C0334044-5FE8-4921-A658-BAA6427C1388}" srcOrd="0" destOrd="0" presId="urn:microsoft.com/office/officeart/2005/8/layout/bProcess3"/>
    <dgm:cxn modelId="{CF1FB032-4C7E-43B2-A2AB-BE391315A58D}" type="presOf" srcId="{1A04E283-AF63-4E61-8B45-8DCD2F671056}" destId="{24F9334A-18B1-4752-AEBE-34613712C60A}" srcOrd="1" destOrd="0" presId="urn:microsoft.com/office/officeart/2005/8/layout/bProcess3"/>
    <dgm:cxn modelId="{237B7073-06AB-4451-B607-C2D747D97648}" srcId="{44558B2B-AFEC-443A-A763-A9010FC84039}" destId="{18BD819E-9B88-4478-B242-8370BC7CF991}" srcOrd="5" destOrd="0" parTransId="{5DF58A00-4919-4B66-98A1-FF0D254D93A3}" sibTransId="{AAC7B038-3DE5-4DAA-8247-AA01B7EE38BC}"/>
    <dgm:cxn modelId="{81773981-4293-443F-9733-F4C4BC6B7851}" type="presOf" srcId="{565BC505-7F84-4783-A3EF-521EDBFADD2A}" destId="{5EE4F1B1-6283-46AF-81DA-542C4CF39787}" srcOrd="0" destOrd="0" presId="urn:microsoft.com/office/officeart/2005/8/layout/bProcess3"/>
    <dgm:cxn modelId="{DF61AC29-3FF4-4005-A814-9BA1D5EA771C}" srcId="{44558B2B-AFEC-443A-A763-A9010FC84039}" destId="{C280C39E-C2B9-4B10-981E-B6E1AA8AD5A4}" srcOrd="1" destOrd="0" parTransId="{364E4151-6C4F-4C02-913E-0CF03F661519}" sibTransId="{79034CDD-1614-476F-9E18-19D3490EEC94}"/>
    <dgm:cxn modelId="{3B535779-F90A-40FA-B58F-82302B0427BC}" srcId="{44558B2B-AFEC-443A-A763-A9010FC84039}" destId="{3D6FF24A-53E5-4098-9467-9DF3744B52B3}" srcOrd="0" destOrd="0" parTransId="{AD86B15B-20F8-4F59-B654-70EEC70F5B68}" sibTransId="{565BC505-7F84-4783-A3EF-521EDBFADD2A}"/>
    <dgm:cxn modelId="{8797DD7D-EF38-45FB-ABB5-0077C0689446}" type="presOf" srcId="{79034CDD-1614-476F-9E18-19D3490EEC94}" destId="{77E77537-D2E1-44F8-BC4A-6CEA47FF13FB}" srcOrd="0" destOrd="0" presId="urn:microsoft.com/office/officeart/2005/8/layout/bProcess3"/>
    <dgm:cxn modelId="{38D0A3E0-BBE9-4A79-8390-1DCBB43F29D4}" type="presOf" srcId="{79034CDD-1614-476F-9E18-19D3490EEC94}" destId="{6A5B24D3-F174-4EB7-A033-AD4452E84331}" srcOrd="1" destOrd="0" presId="urn:microsoft.com/office/officeart/2005/8/layout/bProcess3"/>
    <dgm:cxn modelId="{6BA6C865-47FA-4871-83F2-619F60FEB2DD}" type="presOf" srcId="{246E6A48-F29A-4B35-89A8-4808132555B1}" destId="{8D49C560-3643-44AF-8ECD-F5815C9D2707}" srcOrd="0" destOrd="0" presId="urn:microsoft.com/office/officeart/2005/8/layout/bProcess3"/>
    <dgm:cxn modelId="{20A794FD-82EE-45EB-841C-12C5C2050FB3}" type="presOf" srcId="{44558B2B-AFEC-443A-A763-A9010FC84039}" destId="{2229BC1B-C86E-49EA-B59A-9CB6371915D1}" srcOrd="0" destOrd="0" presId="urn:microsoft.com/office/officeart/2005/8/layout/bProcess3"/>
    <dgm:cxn modelId="{8D96671F-4A51-40FC-8D9D-F1505267563B}" type="presOf" srcId="{EC6B4157-D3BE-456A-BD3D-BBAB8BFE99D8}" destId="{166D0CC4-27FC-40AA-A5E7-98FF369131B7}" srcOrd="0" destOrd="0" presId="urn:microsoft.com/office/officeart/2005/8/layout/bProcess3"/>
    <dgm:cxn modelId="{C3AF437D-A167-4265-9455-6A7E1F963C8C}" type="presOf" srcId="{18BD819E-9B88-4478-B242-8370BC7CF991}" destId="{D2EE2A57-1951-4E7F-928D-ADBCEC202B88}" srcOrd="0" destOrd="0" presId="urn:microsoft.com/office/officeart/2005/8/layout/bProcess3"/>
    <dgm:cxn modelId="{A182E713-ABFC-45CB-A5CC-6D58E0CA1845}" type="presOf" srcId="{2814889C-EDAD-41B3-9170-01304142AB56}" destId="{1899A353-21BB-4319-B477-AAD0CC3BA7A9}" srcOrd="1" destOrd="0" presId="urn:microsoft.com/office/officeart/2005/8/layout/bProcess3"/>
    <dgm:cxn modelId="{0CFB68EF-C9F2-4FBF-B154-3F5A07F49FC0}" type="presOf" srcId="{3D6FF24A-53E5-4098-9467-9DF3744B52B3}" destId="{C889BB4F-D68B-49A7-8FE9-C9C9E1DD04E3}" srcOrd="0" destOrd="0" presId="urn:microsoft.com/office/officeart/2005/8/layout/bProcess3"/>
    <dgm:cxn modelId="{16C3A311-0F01-42D4-83D1-E5A209A84678}" srcId="{44558B2B-AFEC-443A-A763-A9010FC84039}" destId="{39B70B2C-F2C1-4C55-A380-2C0FC66FE41E}" srcOrd="3" destOrd="0" parTransId="{CE5B0188-8508-4E60-A1EF-A24FF71BD9CA}" sibTransId="{1A04E283-AF63-4E61-8B45-8DCD2F671056}"/>
    <dgm:cxn modelId="{CCAA74BF-54E4-4EA3-8C7B-F4EC6844D898}" type="presOf" srcId="{246E6A48-F29A-4B35-89A8-4808132555B1}" destId="{92A969D6-3321-4B28-83AF-2E468B4F1F4A}" srcOrd="1" destOrd="0" presId="urn:microsoft.com/office/officeart/2005/8/layout/bProcess3"/>
    <dgm:cxn modelId="{4A0448F4-163B-48B6-906D-D56310322588}" type="presOf" srcId="{2814889C-EDAD-41B3-9170-01304142AB56}" destId="{C4197957-F741-4A8D-AA7A-F41B4BEB16FD}" srcOrd="0" destOrd="0" presId="urn:microsoft.com/office/officeart/2005/8/layout/bProcess3"/>
    <dgm:cxn modelId="{E260E2C9-37E7-4B89-B8E9-5A6611D493EA}" type="presParOf" srcId="{2229BC1B-C86E-49EA-B59A-9CB6371915D1}" destId="{C889BB4F-D68B-49A7-8FE9-C9C9E1DD04E3}" srcOrd="0" destOrd="0" presId="urn:microsoft.com/office/officeart/2005/8/layout/bProcess3"/>
    <dgm:cxn modelId="{1B219162-5DEB-43D5-9DE3-596F1881ABBB}" type="presParOf" srcId="{2229BC1B-C86E-49EA-B59A-9CB6371915D1}" destId="{5EE4F1B1-6283-46AF-81DA-542C4CF39787}" srcOrd="1" destOrd="0" presId="urn:microsoft.com/office/officeart/2005/8/layout/bProcess3"/>
    <dgm:cxn modelId="{BFB5213A-8FD3-473D-96B0-74879AEFEDC0}" type="presParOf" srcId="{5EE4F1B1-6283-46AF-81DA-542C4CF39787}" destId="{2326587C-CF06-40AA-A578-9152B4B8172E}" srcOrd="0" destOrd="0" presId="urn:microsoft.com/office/officeart/2005/8/layout/bProcess3"/>
    <dgm:cxn modelId="{5CA74B0C-EA86-4E85-892D-34AA9578F31B}" type="presParOf" srcId="{2229BC1B-C86E-49EA-B59A-9CB6371915D1}" destId="{C0334044-5FE8-4921-A658-BAA6427C1388}" srcOrd="2" destOrd="0" presId="urn:microsoft.com/office/officeart/2005/8/layout/bProcess3"/>
    <dgm:cxn modelId="{1973D166-8737-407E-AABF-0643FC7E84B4}" type="presParOf" srcId="{2229BC1B-C86E-49EA-B59A-9CB6371915D1}" destId="{77E77537-D2E1-44F8-BC4A-6CEA47FF13FB}" srcOrd="3" destOrd="0" presId="urn:microsoft.com/office/officeart/2005/8/layout/bProcess3"/>
    <dgm:cxn modelId="{D771ABE0-C145-4DB2-8DE6-872E6A587EF5}" type="presParOf" srcId="{77E77537-D2E1-44F8-BC4A-6CEA47FF13FB}" destId="{6A5B24D3-F174-4EB7-A033-AD4452E84331}" srcOrd="0" destOrd="0" presId="urn:microsoft.com/office/officeart/2005/8/layout/bProcess3"/>
    <dgm:cxn modelId="{B8829DCE-6677-4681-8959-C403CC563B71}" type="presParOf" srcId="{2229BC1B-C86E-49EA-B59A-9CB6371915D1}" destId="{79840206-7964-4BDE-A537-15705B53EC1B}" srcOrd="4" destOrd="0" presId="urn:microsoft.com/office/officeart/2005/8/layout/bProcess3"/>
    <dgm:cxn modelId="{35C51E8B-71CB-4D41-938E-C3ED08A64D08}" type="presParOf" srcId="{2229BC1B-C86E-49EA-B59A-9CB6371915D1}" destId="{C4197957-F741-4A8D-AA7A-F41B4BEB16FD}" srcOrd="5" destOrd="0" presId="urn:microsoft.com/office/officeart/2005/8/layout/bProcess3"/>
    <dgm:cxn modelId="{03064772-376D-4A34-AC48-CBAC8DC8E2D7}" type="presParOf" srcId="{C4197957-F741-4A8D-AA7A-F41B4BEB16FD}" destId="{1899A353-21BB-4319-B477-AAD0CC3BA7A9}" srcOrd="0" destOrd="0" presId="urn:microsoft.com/office/officeart/2005/8/layout/bProcess3"/>
    <dgm:cxn modelId="{06B6F6E8-F500-4670-99A4-CE93E5C2FCE7}" type="presParOf" srcId="{2229BC1B-C86E-49EA-B59A-9CB6371915D1}" destId="{B149E871-C9D1-4595-A851-265EE0CFE345}" srcOrd="6" destOrd="0" presId="urn:microsoft.com/office/officeart/2005/8/layout/bProcess3"/>
    <dgm:cxn modelId="{4CCC796A-F362-4B40-9DA9-70277C1E0817}" type="presParOf" srcId="{2229BC1B-C86E-49EA-B59A-9CB6371915D1}" destId="{C62A034C-2AA6-4475-8284-D7232CE7367E}" srcOrd="7" destOrd="0" presId="urn:microsoft.com/office/officeart/2005/8/layout/bProcess3"/>
    <dgm:cxn modelId="{24BC9EF4-C20C-46F8-9BBF-6FC7BB6BB5F5}" type="presParOf" srcId="{C62A034C-2AA6-4475-8284-D7232CE7367E}" destId="{24F9334A-18B1-4752-AEBE-34613712C60A}" srcOrd="0" destOrd="0" presId="urn:microsoft.com/office/officeart/2005/8/layout/bProcess3"/>
    <dgm:cxn modelId="{3E5A693B-BE22-45AA-B58D-A6C0B98D7D49}" type="presParOf" srcId="{2229BC1B-C86E-49EA-B59A-9CB6371915D1}" destId="{166D0CC4-27FC-40AA-A5E7-98FF369131B7}" srcOrd="8" destOrd="0" presId="urn:microsoft.com/office/officeart/2005/8/layout/bProcess3"/>
    <dgm:cxn modelId="{81938914-E06D-4711-9348-D0A16E07477E}" type="presParOf" srcId="{2229BC1B-C86E-49EA-B59A-9CB6371915D1}" destId="{8D49C560-3643-44AF-8ECD-F5815C9D2707}" srcOrd="9" destOrd="0" presId="urn:microsoft.com/office/officeart/2005/8/layout/bProcess3"/>
    <dgm:cxn modelId="{EC963E37-7427-4FAF-B3BF-1509AE71596A}" type="presParOf" srcId="{8D49C560-3643-44AF-8ECD-F5815C9D2707}" destId="{92A969D6-3321-4B28-83AF-2E468B4F1F4A}" srcOrd="0" destOrd="0" presId="urn:microsoft.com/office/officeart/2005/8/layout/bProcess3"/>
    <dgm:cxn modelId="{1E86C532-57AE-4D68-AECD-E4DF90A4BF9A}" type="presParOf" srcId="{2229BC1B-C86E-49EA-B59A-9CB6371915D1}" destId="{D2EE2A57-1951-4E7F-928D-ADBCEC202B88}" srcOrd="10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C1EA7A53-410B-4FFF-A480-7D9F6587872D}">
      <dgm:prSet/>
      <dgm:spPr/>
      <dgm:t>
        <a:bodyPr/>
        <a:lstStyle/>
        <a:p>
          <a:r>
            <a:rPr lang="en-US" dirty="0"/>
            <a:t>Site mobilization</a:t>
          </a:r>
        </a:p>
      </dgm:t>
    </dgm:pt>
    <dgm:pt modelId="{8375EA19-90F0-4512-9777-D1D612313EA1}" type="parTrans" cxnId="{FB7AD84B-8374-40E7-9791-7522A575EC46}">
      <dgm:prSet/>
      <dgm:spPr/>
      <dgm:t>
        <a:bodyPr/>
        <a:lstStyle/>
        <a:p>
          <a:endParaRPr lang="en-US"/>
        </a:p>
      </dgm:t>
    </dgm:pt>
    <dgm:pt modelId="{61EF5E62-897D-443E-B8A2-3C5682D31704}" type="sibTrans" cxnId="{FB7AD84B-8374-40E7-9791-7522A575EC46}">
      <dgm:prSet/>
      <dgm:spPr/>
      <dgm:t>
        <a:bodyPr/>
        <a:lstStyle/>
        <a:p>
          <a:endParaRPr lang="en-US"/>
        </a:p>
      </dgm:t>
    </dgm:pt>
    <dgm:pt modelId="{1EDA00F2-B0DE-47E9-AF0E-6DEC569E6953}">
      <dgm:prSet/>
      <dgm:spPr/>
      <dgm:t>
        <a:bodyPr/>
        <a:lstStyle/>
        <a:p>
          <a:r>
            <a:rPr lang="en-US" dirty="0"/>
            <a:t>Progress report</a:t>
          </a:r>
        </a:p>
      </dgm:t>
    </dgm:pt>
    <dgm:pt modelId="{59AD1087-17AB-4E80-9778-59A98C2EB0C1}" type="parTrans" cxnId="{33EB4639-5415-49C5-8D64-8FC7F5C28A7B}">
      <dgm:prSet/>
      <dgm:spPr/>
      <dgm:t>
        <a:bodyPr/>
        <a:lstStyle/>
        <a:p>
          <a:endParaRPr lang="en-US"/>
        </a:p>
      </dgm:t>
    </dgm:pt>
    <dgm:pt modelId="{4AA0C903-3201-4CBE-9AAF-4A7B52BC0A13}" type="sibTrans" cxnId="{33EB4639-5415-49C5-8D64-8FC7F5C28A7B}">
      <dgm:prSet/>
      <dgm:spPr/>
      <dgm:t>
        <a:bodyPr/>
        <a:lstStyle/>
        <a:p>
          <a:endParaRPr lang="en-US"/>
        </a:p>
      </dgm:t>
    </dgm:pt>
    <dgm:pt modelId="{EBBE7747-7479-4FF4-82BE-39C6235DC426}">
      <dgm:prSet/>
      <dgm:spPr/>
      <dgm:t>
        <a:bodyPr/>
        <a:lstStyle/>
        <a:p>
          <a:r>
            <a:rPr lang="en-US" dirty="0"/>
            <a:t>Purchase request</a:t>
          </a:r>
        </a:p>
      </dgm:t>
    </dgm:pt>
    <dgm:pt modelId="{367F536F-0A4C-4C3B-AC8C-60C20E1126B2}" type="parTrans" cxnId="{880139B3-BE93-4984-AF6A-741CF3044061}">
      <dgm:prSet/>
      <dgm:spPr/>
      <dgm:t>
        <a:bodyPr/>
        <a:lstStyle/>
        <a:p>
          <a:endParaRPr lang="en-US"/>
        </a:p>
      </dgm:t>
    </dgm:pt>
    <dgm:pt modelId="{1C918955-893C-4D9D-9040-03B17BAE1707}" type="sibTrans" cxnId="{880139B3-BE93-4984-AF6A-741CF3044061}">
      <dgm:prSet/>
      <dgm:spPr/>
      <dgm:t>
        <a:bodyPr/>
        <a:lstStyle/>
        <a:p>
          <a:endParaRPr lang="en-US"/>
        </a:p>
      </dgm:t>
    </dgm:pt>
    <dgm:pt modelId="{9FBC0F99-C2DA-45D1-B0F0-DBB5F9E5FCA2}">
      <dgm:prSet/>
      <dgm:spPr/>
      <dgm:t>
        <a:bodyPr/>
        <a:lstStyle/>
        <a:p>
          <a:r>
            <a:rPr lang="en-US" dirty="0"/>
            <a:t>Payment request</a:t>
          </a:r>
        </a:p>
      </dgm:t>
    </dgm:pt>
    <dgm:pt modelId="{0FCF1D18-6838-4DD9-BC15-438DDA0DE7BB}" type="parTrans" cxnId="{FEB717AC-E906-4569-BF38-FC8EC4A0E25E}">
      <dgm:prSet/>
      <dgm:spPr/>
      <dgm:t>
        <a:bodyPr/>
        <a:lstStyle/>
        <a:p>
          <a:endParaRPr lang="en-US"/>
        </a:p>
      </dgm:t>
    </dgm:pt>
    <dgm:pt modelId="{56D76EB2-26AE-4E8E-93BE-8CFDB7B376E5}" type="sibTrans" cxnId="{FEB717AC-E906-4569-BF38-FC8EC4A0E25E}">
      <dgm:prSet/>
      <dgm:spPr/>
      <dgm:t>
        <a:bodyPr/>
        <a:lstStyle/>
        <a:p>
          <a:endParaRPr lang="en-US"/>
        </a:p>
      </dgm:t>
    </dgm:pt>
    <dgm:pt modelId="{20AA34ED-92F6-4DC7-8315-F3FB92E15499}">
      <dgm:prSet/>
      <dgm:spPr/>
      <dgm:t>
        <a:bodyPr/>
        <a:lstStyle/>
        <a:p>
          <a:r>
            <a:rPr lang="en-US" dirty="0"/>
            <a:t>Program updates</a:t>
          </a:r>
        </a:p>
      </dgm:t>
    </dgm:pt>
    <dgm:pt modelId="{BDE4DE79-C5A8-4599-A578-FF8048E9F3B6}" type="parTrans" cxnId="{4402E756-A2C7-4C41-981F-A9CA88C89507}">
      <dgm:prSet/>
      <dgm:spPr/>
      <dgm:t>
        <a:bodyPr/>
        <a:lstStyle/>
        <a:p>
          <a:endParaRPr lang="en-US"/>
        </a:p>
      </dgm:t>
    </dgm:pt>
    <dgm:pt modelId="{1FB44B15-EEE0-4E3E-9F83-E7B055D6EC75}" type="sibTrans" cxnId="{4402E756-A2C7-4C41-981F-A9CA88C89507}">
      <dgm:prSet/>
      <dgm:spPr/>
      <dgm:t>
        <a:bodyPr/>
        <a:lstStyle/>
        <a:p>
          <a:endParaRPr lang="en-US"/>
        </a:p>
      </dgm:t>
    </dgm:pt>
    <dgm:pt modelId="{A0110D3A-3AB4-4E24-A774-15FB57B56D61}">
      <dgm:prSet/>
      <dgm:spPr/>
      <dgm:t>
        <a:bodyPr/>
        <a:lstStyle/>
        <a:p>
          <a:r>
            <a:rPr lang="en-US" dirty="0"/>
            <a:t>Quality Control</a:t>
          </a:r>
        </a:p>
      </dgm:t>
    </dgm:pt>
    <dgm:pt modelId="{B8818982-5C6F-443D-8A96-42EE8C502F1E}" type="parTrans" cxnId="{2F80299A-39E9-466B-B8D4-C45EAAA69E3F}">
      <dgm:prSet/>
      <dgm:spPr/>
      <dgm:t>
        <a:bodyPr/>
        <a:lstStyle/>
        <a:p>
          <a:endParaRPr lang="en-US"/>
        </a:p>
      </dgm:t>
    </dgm:pt>
    <dgm:pt modelId="{88BD8D99-F4B5-483E-970D-CD35EDD4E39A}" type="sibTrans" cxnId="{2F80299A-39E9-466B-B8D4-C45EAAA69E3F}">
      <dgm:prSet/>
      <dgm:spPr/>
      <dgm:t>
        <a:bodyPr/>
        <a:lstStyle/>
        <a:p>
          <a:endParaRPr lang="en-US"/>
        </a:p>
      </dgm:t>
    </dgm:pt>
    <dgm:pt modelId="{F888E714-4832-4DBF-AB59-53DA18AD8BA2}">
      <dgm:prSet/>
      <dgm:spPr/>
      <dgm:t>
        <a:bodyPr/>
        <a:lstStyle/>
        <a:p>
          <a:r>
            <a:rPr lang="en-US" dirty="0"/>
            <a:t>Variations order requests</a:t>
          </a:r>
        </a:p>
      </dgm:t>
    </dgm:pt>
    <dgm:pt modelId="{FBA7F529-F5B1-41FE-90E8-2D23E469832F}" type="parTrans" cxnId="{B1378966-AE94-4DD9-BB6A-82C5FF5855EA}">
      <dgm:prSet/>
      <dgm:spPr/>
      <dgm:t>
        <a:bodyPr/>
        <a:lstStyle/>
        <a:p>
          <a:endParaRPr lang="en-US"/>
        </a:p>
      </dgm:t>
    </dgm:pt>
    <dgm:pt modelId="{1E98E657-0AC1-45FE-9EA3-BEAE3F7F8A36}" type="sibTrans" cxnId="{B1378966-AE94-4DD9-BB6A-82C5FF5855EA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6A2AD613-1FA0-488E-AE13-25E9E40F1E18}" type="pres">
      <dgm:prSet presAssocID="{C1EA7A53-410B-4FFF-A480-7D9F6587872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9D017-A79E-464C-A883-C3042777EB33}" type="pres">
      <dgm:prSet presAssocID="{61EF5E62-897D-443E-B8A2-3C5682D31704}" presName="sibTrans" presStyleLbl="sibTrans1D1" presStyleIdx="0" presStyleCnt="6"/>
      <dgm:spPr/>
      <dgm:t>
        <a:bodyPr/>
        <a:lstStyle/>
        <a:p>
          <a:endParaRPr lang="en-US"/>
        </a:p>
      </dgm:t>
    </dgm:pt>
    <dgm:pt modelId="{D41F3C58-7DF9-43CD-B1DB-7AA7C9AA816E}" type="pres">
      <dgm:prSet presAssocID="{61EF5E62-897D-443E-B8A2-3C5682D31704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B6ACAA89-6736-49C6-8964-C065CFC7CEC2}" type="pres">
      <dgm:prSet presAssocID="{1EDA00F2-B0DE-47E9-AF0E-6DEC569E695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7F28A-3329-47B2-98A6-D5C5E2D71676}" type="pres">
      <dgm:prSet presAssocID="{4AA0C903-3201-4CBE-9AAF-4A7B52BC0A13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711B81C-75E8-44CB-8A78-2898A57147EB}" type="pres">
      <dgm:prSet presAssocID="{4AA0C903-3201-4CBE-9AAF-4A7B52BC0A13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84BEF046-5A63-4588-B716-901476B73FFA}" type="pres">
      <dgm:prSet presAssocID="{EBBE7747-7479-4FF4-82BE-39C6235DC42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4DC6E-FBDE-4712-87AD-EC7A8C5738F7}" type="pres">
      <dgm:prSet presAssocID="{1C918955-893C-4D9D-9040-03B17BAE1707}" presName="sibTrans" presStyleLbl="sibTrans1D1" presStyleIdx="2" presStyleCnt="6"/>
      <dgm:spPr/>
      <dgm:t>
        <a:bodyPr/>
        <a:lstStyle/>
        <a:p>
          <a:endParaRPr lang="en-US"/>
        </a:p>
      </dgm:t>
    </dgm:pt>
    <dgm:pt modelId="{AE1BD8AE-F281-4F38-8995-F8CA5940BAA5}" type="pres">
      <dgm:prSet presAssocID="{1C918955-893C-4D9D-9040-03B17BAE1707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3B5E3F3D-02CA-4440-BB4D-84ED94D9F1B6}" type="pres">
      <dgm:prSet presAssocID="{9FBC0F99-C2DA-45D1-B0F0-DBB5F9E5FCA2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DCFF8-2F9C-40E9-AD6B-DA8FB3D01496}" type="pres">
      <dgm:prSet presAssocID="{56D76EB2-26AE-4E8E-93BE-8CFDB7B376E5}" presName="sibTrans" presStyleLbl="sibTrans1D1" presStyleIdx="3" presStyleCnt="6"/>
      <dgm:spPr/>
      <dgm:t>
        <a:bodyPr/>
        <a:lstStyle/>
        <a:p>
          <a:endParaRPr lang="en-US"/>
        </a:p>
      </dgm:t>
    </dgm:pt>
    <dgm:pt modelId="{C4DA1B83-D97F-4AE9-9FCE-37E20E1D7786}" type="pres">
      <dgm:prSet presAssocID="{56D76EB2-26AE-4E8E-93BE-8CFDB7B376E5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3A841456-F997-4FFB-943E-9B0994967776}" type="pres">
      <dgm:prSet presAssocID="{F888E714-4832-4DBF-AB59-53DA18AD8BA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D266F-685A-4572-919B-6F70E4E3402A}" type="pres">
      <dgm:prSet presAssocID="{1E98E657-0AC1-45FE-9EA3-BEAE3F7F8A36}" presName="sibTrans" presStyleLbl="sibTrans1D1" presStyleIdx="4" presStyleCnt="6"/>
      <dgm:spPr/>
      <dgm:t>
        <a:bodyPr/>
        <a:lstStyle/>
        <a:p>
          <a:endParaRPr lang="en-US"/>
        </a:p>
      </dgm:t>
    </dgm:pt>
    <dgm:pt modelId="{97EFB72C-6C97-43B3-8659-09E185685A63}" type="pres">
      <dgm:prSet presAssocID="{1E98E657-0AC1-45FE-9EA3-BEAE3F7F8A36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0D40E7ED-35F7-43CE-B9B7-206D182FE1B3}" type="pres">
      <dgm:prSet presAssocID="{20AA34ED-92F6-4DC7-8315-F3FB92E1549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01CAD-5E79-4CCF-BC66-EF39C029F7AC}" type="pres">
      <dgm:prSet presAssocID="{1FB44B15-EEE0-4E3E-9F83-E7B055D6EC75}" presName="sibTrans" presStyleLbl="sibTrans1D1" presStyleIdx="5" presStyleCnt="6"/>
      <dgm:spPr/>
      <dgm:t>
        <a:bodyPr/>
        <a:lstStyle/>
        <a:p>
          <a:endParaRPr lang="en-US"/>
        </a:p>
      </dgm:t>
    </dgm:pt>
    <dgm:pt modelId="{81431FE4-7929-49BD-9D45-C6985BABBF67}" type="pres">
      <dgm:prSet presAssocID="{1FB44B15-EEE0-4E3E-9F83-E7B055D6EC75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7C22FB16-6F5C-40A3-99A1-72423038C907}" type="pres">
      <dgm:prSet presAssocID="{A0110D3A-3AB4-4E24-A774-15FB57B56D6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9D8283-21BB-4F9B-828F-AD67828B1015}" type="presOf" srcId="{4AA0C903-3201-4CBE-9AAF-4A7B52BC0A13}" destId="{C017F28A-3329-47B2-98A6-D5C5E2D71676}" srcOrd="0" destOrd="0" presId="urn:microsoft.com/office/officeart/2005/8/layout/bProcess3"/>
    <dgm:cxn modelId="{FB7AD84B-8374-40E7-9791-7522A575EC46}" srcId="{44558B2B-AFEC-443A-A763-A9010FC84039}" destId="{C1EA7A53-410B-4FFF-A480-7D9F6587872D}" srcOrd="0" destOrd="0" parTransId="{8375EA19-90F0-4512-9777-D1D612313EA1}" sibTransId="{61EF5E62-897D-443E-B8A2-3C5682D31704}"/>
    <dgm:cxn modelId="{C7DE0E79-A730-4401-848E-5AC9AB2B8CAE}" type="presOf" srcId="{1FB44B15-EEE0-4E3E-9F83-E7B055D6EC75}" destId="{85501CAD-5E79-4CCF-BC66-EF39C029F7AC}" srcOrd="0" destOrd="0" presId="urn:microsoft.com/office/officeart/2005/8/layout/bProcess3"/>
    <dgm:cxn modelId="{16603C37-2334-4B35-925C-8EA0FEDE3EAA}" type="presOf" srcId="{1EDA00F2-B0DE-47E9-AF0E-6DEC569E6953}" destId="{B6ACAA89-6736-49C6-8964-C065CFC7CEC2}" srcOrd="0" destOrd="0" presId="urn:microsoft.com/office/officeart/2005/8/layout/bProcess3"/>
    <dgm:cxn modelId="{F8BF6518-C66F-44D7-BC33-7E7D8778C1AE}" type="presOf" srcId="{1E98E657-0AC1-45FE-9EA3-BEAE3F7F8A36}" destId="{97EFB72C-6C97-43B3-8659-09E185685A63}" srcOrd="1" destOrd="0" presId="urn:microsoft.com/office/officeart/2005/8/layout/bProcess3"/>
    <dgm:cxn modelId="{63A7A134-3270-46C8-85A1-4FA78645ADD1}" type="presOf" srcId="{1FB44B15-EEE0-4E3E-9F83-E7B055D6EC75}" destId="{81431FE4-7929-49BD-9D45-C6985BABBF67}" srcOrd="1" destOrd="0" presId="urn:microsoft.com/office/officeart/2005/8/layout/bProcess3"/>
    <dgm:cxn modelId="{880139B3-BE93-4984-AF6A-741CF3044061}" srcId="{44558B2B-AFEC-443A-A763-A9010FC84039}" destId="{EBBE7747-7479-4FF4-82BE-39C6235DC426}" srcOrd="2" destOrd="0" parTransId="{367F536F-0A4C-4C3B-AC8C-60C20E1126B2}" sibTransId="{1C918955-893C-4D9D-9040-03B17BAE1707}"/>
    <dgm:cxn modelId="{398DDD84-F339-4BAB-840E-DD16DAA8EFCD}" type="presOf" srcId="{56D76EB2-26AE-4E8E-93BE-8CFDB7B376E5}" destId="{C4DA1B83-D97F-4AE9-9FCE-37E20E1D7786}" srcOrd="1" destOrd="0" presId="urn:microsoft.com/office/officeart/2005/8/layout/bProcess3"/>
    <dgm:cxn modelId="{2311EC01-06C0-4A7C-8758-FE1E5F584DF2}" type="presOf" srcId="{1E98E657-0AC1-45FE-9EA3-BEAE3F7F8A36}" destId="{F87D266F-685A-4572-919B-6F70E4E3402A}" srcOrd="0" destOrd="0" presId="urn:microsoft.com/office/officeart/2005/8/layout/bProcess3"/>
    <dgm:cxn modelId="{107C008A-6360-4E63-B988-E3F81E0486A6}" type="presOf" srcId="{C1EA7A53-410B-4FFF-A480-7D9F6587872D}" destId="{6A2AD613-1FA0-488E-AE13-25E9E40F1E18}" srcOrd="0" destOrd="0" presId="urn:microsoft.com/office/officeart/2005/8/layout/bProcess3"/>
    <dgm:cxn modelId="{6B6B4B8A-F459-4C3F-A54A-A3B98DA7CE0D}" type="presOf" srcId="{1C918955-893C-4D9D-9040-03B17BAE1707}" destId="{AE1BD8AE-F281-4F38-8995-F8CA5940BAA5}" srcOrd="1" destOrd="0" presId="urn:microsoft.com/office/officeart/2005/8/layout/bProcess3"/>
    <dgm:cxn modelId="{B1378966-AE94-4DD9-BB6A-82C5FF5855EA}" srcId="{44558B2B-AFEC-443A-A763-A9010FC84039}" destId="{F888E714-4832-4DBF-AB59-53DA18AD8BA2}" srcOrd="4" destOrd="0" parTransId="{FBA7F529-F5B1-41FE-90E8-2D23E469832F}" sibTransId="{1E98E657-0AC1-45FE-9EA3-BEAE3F7F8A36}"/>
    <dgm:cxn modelId="{96AE2B1E-D64C-4CD5-8F2C-4AABCF703278}" type="presOf" srcId="{61EF5E62-897D-443E-B8A2-3C5682D31704}" destId="{8E69D017-A79E-464C-A883-C3042777EB33}" srcOrd="0" destOrd="0" presId="urn:microsoft.com/office/officeart/2005/8/layout/bProcess3"/>
    <dgm:cxn modelId="{6729554C-3BB6-4E3B-A1B4-414D3F43814C}" type="presOf" srcId="{20AA34ED-92F6-4DC7-8315-F3FB92E15499}" destId="{0D40E7ED-35F7-43CE-B9B7-206D182FE1B3}" srcOrd="0" destOrd="0" presId="urn:microsoft.com/office/officeart/2005/8/layout/bProcess3"/>
    <dgm:cxn modelId="{A9093353-4415-435C-AF3F-D3FFBA54F160}" type="presOf" srcId="{1C918955-893C-4D9D-9040-03B17BAE1707}" destId="{2894DC6E-FBDE-4712-87AD-EC7A8C5738F7}" srcOrd="0" destOrd="0" presId="urn:microsoft.com/office/officeart/2005/8/layout/bProcess3"/>
    <dgm:cxn modelId="{E9897FB0-416C-42F3-8F98-FFE63676668E}" type="presOf" srcId="{44558B2B-AFEC-443A-A763-A9010FC84039}" destId="{2229BC1B-C86E-49EA-B59A-9CB6371915D1}" srcOrd="0" destOrd="0" presId="urn:microsoft.com/office/officeart/2005/8/layout/bProcess3"/>
    <dgm:cxn modelId="{31E7BF4E-2921-47FE-8DBC-1807C44FCE4F}" type="presOf" srcId="{61EF5E62-897D-443E-B8A2-3C5682D31704}" destId="{D41F3C58-7DF9-43CD-B1DB-7AA7C9AA816E}" srcOrd="1" destOrd="0" presId="urn:microsoft.com/office/officeart/2005/8/layout/bProcess3"/>
    <dgm:cxn modelId="{5FDCF324-6CA3-4177-9B71-F41FD14D5449}" type="presOf" srcId="{9FBC0F99-C2DA-45D1-B0F0-DBB5F9E5FCA2}" destId="{3B5E3F3D-02CA-4440-BB4D-84ED94D9F1B6}" srcOrd="0" destOrd="0" presId="urn:microsoft.com/office/officeart/2005/8/layout/bProcess3"/>
    <dgm:cxn modelId="{FEB717AC-E906-4569-BF38-FC8EC4A0E25E}" srcId="{44558B2B-AFEC-443A-A763-A9010FC84039}" destId="{9FBC0F99-C2DA-45D1-B0F0-DBB5F9E5FCA2}" srcOrd="3" destOrd="0" parTransId="{0FCF1D18-6838-4DD9-BC15-438DDA0DE7BB}" sibTransId="{56D76EB2-26AE-4E8E-93BE-8CFDB7B376E5}"/>
    <dgm:cxn modelId="{8872878C-06D8-46D6-A396-6E850CCAD48F}" type="presOf" srcId="{56D76EB2-26AE-4E8E-93BE-8CFDB7B376E5}" destId="{B29DCFF8-2F9C-40E9-AD6B-DA8FB3D01496}" srcOrd="0" destOrd="0" presId="urn:microsoft.com/office/officeart/2005/8/layout/bProcess3"/>
    <dgm:cxn modelId="{4402E756-A2C7-4C41-981F-A9CA88C89507}" srcId="{44558B2B-AFEC-443A-A763-A9010FC84039}" destId="{20AA34ED-92F6-4DC7-8315-F3FB92E15499}" srcOrd="5" destOrd="0" parTransId="{BDE4DE79-C5A8-4599-A578-FF8048E9F3B6}" sibTransId="{1FB44B15-EEE0-4E3E-9F83-E7B055D6EC75}"/>
    <dgm:cxn modelId="{9CFAA392-FF4F-4061-807A-53D189B06FD7}" type="presOf" srcId="{F888E714-4832-4DBF-AB59-53DA18AD8BA2}" destId="{3A841456-F997-4FFB-943E-9B0994967776}" srcOrd="0" destOrd="0" presId="urn:microsoft.com/office/officeart/2005/8/layout/bProcess3"/>
    <dgm:cxn modelId="{33EB4639-5415-49C5-8D64-8FC7F5C28A7B}" srcId="{44558B2B-AFEC-443A-A763-A9010FC84039}" destId="{1EDA00F2-B0DE-47E9-AF0E-6DEC569E6953}" srcOrd="1" destOrd="0" parTransId="{59AD1087-17AB-4E80-9778-59A98C2EB0C1}" sibTransId="{4AA0C903-3201-4CBE-9AAF-4A7B52BC0A13}"/>
    <dgm:cxn modelId="{2F80299A-39E9-466B-B8D4-C45EAAA69E3F}" srcId="{44558B2B-AFEC-443A-A763-A9010FC84039}" destId="{A0110D3A-3AB4-4E24-A774-15FB57B56D61}" srcOrd="6" destOrd="0" parTransId="{B8818982-5C6F-443D-8A96-42EE8C502F1E}" sibTransId="{88BD8D99-F4B5-483E-970D-CD35EDD4E39A}"/>
    <dgm:cxn modelId="{EA4F5D01-AAD4-41ED-8185-DA7D65BE8351}" type="presOf" srcId="{EBBE7747-7479-4FF4-82BE-39C6235DC426}" destId="{84BEF046-5A63-4588-B716-901476B73FFA}" srcOrd="0" destOrd="0" presId="urn:microsoft.com/office/officeart/2005/8/layout/bProcess3"/>
    <dgm:cxn modelId="{A18BA3C1-61D7-494C-B012-C5F0CA2EAC00}" type="presOf" srcId="{A0110D3A-3AB4-4E24-A774-15FB57B56D61}" destId="{7C22FB16-6F5C-40A3-99A1-72423038C907}" srcOrd="0" destOrd="0" presId="urn:microsoft.com/office/officeart/2005/8/layout/bProcess3"/>
    <dgm:cxn modelId="{9853C4F6-76F4-48C4-BD6E-B9667642B1A6}" type="presOf" srcId="{4AA0C903-3201-4CBE-9AAF-4A7B52BC0A13}" destId="{D711B81C-75E8-44CB-8A78-2898A57147EB}" srcOrd="1" destOrd="0" presId="urn:microsoft.com/office/officeart/2005/8/layout/bProcess3"/>
    <dgm:cxn modelId="{9BE6A0F3-C7E8-4E67-846F-44C8891E8312}" type="presParOf" srcId="{2229BC1B-C86E-49EA-B59A-9CB6371915D1}" destId="{6A2AD613-1FA0-488E-AE13-25E9E40F1E18}" srcOrd="0" destOrd="0" presId="urn:microsoft.com/office/officeart/2005/8/layout/bProcess3"/>
    <dgm:cxn modelId="{4EA808BA-0FEA-40BD-BDE9-A0CCC1A7F022}" type="presParOf" srcId="{2229BC1B-C86E-49EA-B59A-9CB6371915D1}" destId="{8E69D017-A79E-464C-A883-C3042777EB33}" srcOrd="1" destOrd="0" presId="urn:microsoft.com/office/officeart/2005/8/layout/bProcess3"/>
    <dgm:cxn modelId="{79A30A5E-3812-4C1C-B4F9-43DA4EDC1AD6}" type="presParOf" srcId="{8E69D017-A79E-464C-A883-C3042777EB33}" destId="{D41F3C58-7DF9-43CD-B1DB-7AA7C9AA816E}" srcOrd="0" destOrd="0" presId="urn:microsoft.com/office/officeart/2005/8/layout/bProcess3"/>
    <dgm:cxn modelId="{60364276-8973-4E39-86B6-1DEB94CBBE2D}" type="presParOf" srcId="{2229BC1B-C86E-49EA-B59A-9CB6371915D1}" destId="{B6ACAA89-6736-49C6-8964-C065CFC7CEC2}" srcOrd="2" destOrd="0" presId="urn:microsoft.com/office/officeart/2005/8/layout/bProcess3"/>
    <dgm:cxn modelId="{E22419A4-AC54-43D7-A84B-68C05B62C1C0}" type="presParOf" srcId="{2229BC1B-C86E-49EA-B59A-9CB6371915D1}" destId="{C017F28A-3329-47B2-98A6-D5C5E2D71676}" srcOrd="3" destOrd="0" presId="urn:microsoft.com/office/officeart/2005/8/layout/bProcess3"/>
    <dgm:cxn modelId="{C60008E1-54B9-47ED-83E7-C35B4C8039D6}" type="presParOf" srcId="{C017F28A-3329-47B2-98A6-D5C5E2D71676}" destId="{D711B81C-75E8-44CB-8A78-2898A57147EB}" srcOrd="0" destOrd="0" presId="urn:microsoft.com/office/officeart/2005/8/layout/bProcess3"/>
    <dgm:cxn modelId="{3FA33D90-92C4-45B4-8F23-64ACC9F9BEA3}" type="presParOf" srcId="{2229BC1B-C86E-49EA-B59A-9CB6371915D1}" destId="{84BEF046-5A63-4588-B716-901476B73FFA}" srcOrd="4" destOrd="0" presId="urn:microsoft.com/office/officeart/2005/8/layout/bProcess3"/>
    <dgm:cxn modelId="{DC85FBBB-426A-4A29-9CE0-2D287EAA0CE3}" type="presParOf" srcId="{2229BC1B-C86E-49EA-B59A-9CB6371915D1}" destId="{2894DC6E-FBDE-4712-87AD-EC7A8C5738F7}" srcOrd="5" destOrd="0" presId="urn:microsoft.com/office/officeart/2005/8/layout/bProcess3"/>
    <dgm:cxn modelId="{258EC4A2-3139-48B2-9C6C-73B6D0FFC574}" type="presParOf" srcId="{2894DC6E-FBDE-4712-87AD-EC7A8C5738F7}" destId="{AE1BD8AE-F281-4F38-8995-F8CA5940BAA5}" srcOrd="0" destOrd="0" presId="urn:microsoft.com/office/officeart/2005/8/layout/bProcess3"/>
    <dgm:cxn modelId="{6FCF447B-429A-4A95-B8FB-1453197D92AD}" type="presParOf" srcId="{2229BC1B-C86E-49EA-B59A-9CB6371915D1}" destId="{3B5E3F3D-02CA-4440-BB4D-84ED94D9F1B6}" srcOrd="6" destOrd="0" presId="urn:microsoft.com/office/officeart/2005/8/layout/bProcess3"/>
    <dgm:cxn modelId="{0BE94902-7196-453E-859B-92FCDE6A60AE}" type="presParOf" srcId="{2229BC1B-C86E-49EA-B59A-9CB6371915D1}" destId="{B29DCFF8-2F9C-40E9-AD6B-DA8FB3D01496}" srcOrd="7" destOrd="0" presId="urn:microsoft.com/office/officeart/2005/8/layout/bProcess3"/>
    <dgm:cxn modelId="{E876CEDB-959E-44A0-A234-B6D12AC02188}" type="presParOf" srcId="{B29DCFF8-2F9C-40E9-AD6B-DA8FB3D01496}" destId="{C4DA1B83-D97F-4AE9-9FCE-37E20E1D7786}" srcOrd="0" destOrd="0" presId="urn:microsoft.com/office/officeart/2005/8/layout/bProcess3"/>
    <dgm:cxn modelId="{794875F2-C879-400D-82F2-79FFD1C4B555}" type="presParOf" srcId="{2229BC1B-C86E-49EA-B59A-9CB6371915D1}" destId="{3A841456-F997-4FFB-943E-9B0994967776}" srcOrd="8" destOrd="0" presId="urn:microsoft.com/office/officeart/2005/8/layout/bProcess3"/>
    <dgm:cxn modelId="{6B9D6BAB-F77C-4275-8B9D-A44A66FB4CA6}" type="presParOf" srcId="{2229BC1B-C86E-49EA-B59A-9CB6371915D1}" destId="{F87D266F-685A-4572-919B-6F70E4E3402A}" srcOrd="9" destOrd="0" presId="urn:microsoft.com/office/officeart/2005/8/layout/bProcess3"/>
    <dgm:cxn modelId="{DA85DEDD-88C3-4395-91C9-A7C33C6F98F8}" type="presParOf" srcId="{F87D266F-685A-4572-919B-6F70E4E3402A}" destId="{97EFB72C-6C97-43B3-8659-09E185685A63}" srcOrd="0" destOrd="0" presId="urn:microsoft.com/office/officeart/2005/8/layout/bProcess3"/>
    <dgm:cxn modelId="{C65AA52E-494B-4826-AD38-7B86B0C03DA0}" type="presParOf" srcId="{2229BC1B-C86E-49EA-B59A-9CB6371915D1}" destId="{0D40E7ED-35F7-43CE-B9B7-206D182FE1B3}" srcOrd="10" destOrd="0" presId="urn:microsoft.com/office/officeart/2005/8/layout/bProcess3"/>
    <dgm:cxn modelId="{426949F1-65FB-40D1-BBEE-AA04C98E75C4}" type="presParOf" srcId="{2229BC1B-C86E-49EA-B59A-9CB6371915D1}" destId="{85501CAD-5E79-4CCF-BC66-EF39C029F7AC}" srcOrd="11" destOrd="0" presId="urn:microsoft.com/office/officeart/2005/8/layout/bProcess3"/>
    <dgm:cxn modelId="{135D9788-1B5E-4EB8-8BC7-D84D25058F93}" type="presParOf" srcId="{85501CAD-5E79-4CCF-BC66-EF39C029F7AC}" destId="{81431FE4-7929-49BD-9D45-C6985BABBF67}" srcOrd="0" destOrd="0" presId="urn:microsoft.com/office/officeart/2005/8/layout/bProcess3"/>
    <dgm:cxn modelId="{6D2BA62B-AC31-4E44-91BC-AE362836E35B}" type="presParOf" srcId="{2229BC1B-C86E-49EA-B59A-9CB6371915D1}" destId="{7C22FB16-6F5C-40A3-99A1-72423038C907}" srcOrd="12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558B2B-AFEC-443A-A763-A9010FC84039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</dgm:pt>
    <dgm:pt modelId="{C1EA7A53-410B-4FFF-A480-7D9F6587872D}">
      <dgm:prSet/>
      <dgm:spPr/>
      <dgm:t>
        <a:bodyPr/>
        <a:lstStyle/>
        <a:p>
          <a:r>
            <a:rPr lang="en-US" dirty="0"/>
            <a:t>Handover report</a:t>
          </a:r>
        </a:p>
      </dgm:t>
    </dgm:pt>
    <dgm:pt modelId="{61EF5E62-897D-443E-B8A2-3C5682D31704}" type="sibTrans" cxnId="{FB7AD84B-8374-40E7-9791-7522A575EC46}">
      <dgm:prSet/>
      <dgm:spPr/>
      <dgm:t>
        <a:bodyPr/>
        <a:lstStyle/>
        <a:p>
          <a:endParaRPr lang="en-US"/>
        </a:p>
      </dgm:t>
    </dgm:pt>
    <dgm:pt modelId="{8375EA19-90F0-4512-9777-D1D612313EA1}" type="parTrans" cxnId="{FB7AD84B-8374-40E7-9791-7522A575EC46}">
      <dgm:prSet/>
      <dgm:spPr/>
      <dgm:t>
        <a:bodyPr/>
        <a:lstStyle/>
        <a:p>
          <a:endParaRPr lang="en-US"/>
        </a:p>
      </dgm:t>
    </dgm:pt>
    <dgm:pt modelId="{8A79D534-E2C6-47BA-9C9F-C044103750A8}">
      <dgm:prSet/>
      <dgm:spPr/>
      <dgm:t>
        <a:bodyPr/>
        <a:lstStyle/>
        <a:p>
          <a:r>
            <a:rPr lang="en-US" dirty="0"/>
            <a:t>Certificates &amp; commissioning reports</a:t>
          </a:r>
        </a:p>
      </dgm:t>
    </dgm:pt>
    <dgm:pt modelId="{56DF6DF1-33CF-4010-A8BD-238F7782F66D}" type="parTrans" cxnId="{6AEC602C-5FAF-4949-8DAB-779C4D9DF120}">
      <dgm:prSet/>
      <dgm:spPr/>
      <dgm:t>
        <a:bodyPr/>
        <a:lstStyle/>
        <a:p>
          <a:endParaRPr lang="en-US"/>
        </a:p>
      </dgm:t>
    </dgm:pt>
    <dgm:pt modelId="{99AD32F2-B746-49C1-B162-2A5310A3E988}" type="sibTrans" cxnId="{6AEC602C-5FAF-4949-8DAB-779C4D9DF120}">
      <dgm:prSet/>
      <dgm:spPr/>
      <dgm:t>
        <a:bodyPr/>
        <a:lstStyle/>
        <a:p>
          <a:endParaRPr lang="en-US"/>
        </a:p>
      </dgm:t>
    </dgm:pt>
    <dgm:pt modelId="{1C0526A3-C089-490A-B595-4F2315F59293}">
      <dgm:prSet/>
      <dgm:spPr/>
      <dgm:t>
        <a:bodyPr/>
        <a:lstStyle/>
        <a:p>
          <a:r>
            <a:rPr lang="en-US" dirty="0"/>
            <a:t>Snag List (with schedules)</a:t>
          </a:r>
        </a:p>
      </dgm:t>
    </dgm:pt>
    <dgm:pt modelId="{66C0EBFB-BA93-4BA8-B712-E89E14E47055}" type="parTrans" cxnId="{7C89D616-FAA1-49BC-8995-856DDC963A1F}">
      <dgm:prSet/>
      <dgm:spPr/>
      <dgm:t>
        <a:bodyPr/>
        <a:lstStyle/>
        <a:p>
          <a:endParaRPr lang="en-US"/>
        </a:p>
      </dgm:t>
    </dgm:pt>
    <dgm:pt modelId="{D5D63B4E-825D-470A-8B0A-7B8166AA9928}" type="sibTrans" cxnId="{7C89D616-FAA1-49BC-8995-856DDC963A1F}">
      <dgm:prSet/>
      <dgm:spPr/>
      <dgm:t>
        <a:bodyPr/>
        <a:lstStyle/>
        <a:p>
          <a:endParaRPr lang="en-US"/>
        </a:p>
      </dgm:t>
    </dgm:pt>
    <dgm:pt modelId="{F4851DA2-2F85-4832-9BEA-27FB5ADA75B4}">
      <dgm:prSet/>
      <dgm:spPr/>
      <dgm:t>
        <a:bodyPr/>
        <a:lstStyle/>
        <a:p>
          <a:r>
            <a:rPr lang="en-US" dirty="0"/>
            <a:t>Client feedback </a:t>
          </a:r>
        </a:p>
      </dgm:t>
    </dgm:pt>
    <dgm:pt modelId="{5F42C20E-B56C-4770-BBAD-A005DBA13B08}" type="parTrans" cxnId="{2A57F622-0C43-4C8F-B489-3085FE3250D7}">
      <dgm:prSet/>
      <dgm:spPr/>
      <dgm:t>
        <a:bodyPr/>
        <a:lstStyle/>
        <a:p>
          <a:endParaRPr lang="en-US"/>
        </a:p>
      </dgm:t>
    </dgm:pt>
    <dgm:pt modelId="{2BBE3E0C-B437-4F54-BB8C-2ECCDF7E42FA}" type="sibTrans" cxnId="{2A57F622-0C43-4C8F-B489-3085FE3250D7}">
      <dgm:prSet/>
      <dgm:spPr/>
      <dgm:t>
        <a:bodyPr/>
        <a:lstStyle/>
        <a:p>
          <a:endParaRPr lang="en-US"/>
        </a:p>
      </dgm:t>
    </dgm:pt>
    <dgm:pt modelId="{FC8E7561-CA40-4B05-9778-3C595FCCD438}">
      <dgm:prSet/>
      <dgm:spPr/>
      <dgm:t>
        <a:bodyPr/>
        <a:lstStyle/>
        <a:p>
          <a:r>
            <a:rPr lang="en-US" dirty="0"/>
            <a:t>Reference letter</a:t>
          </a:r>
        </a:p>
      </dgm:t>
    </dgm:pt>
    <dgm:pt modelId="{2BF6D8AA-905D-4770-8121-0734B911B9F9}" type="parTrans" cxnId="{C0D7F54A-DB99-43C5-9A32-99CEE9203EC2}">
      <dgm:prSet/>
      <dgm:spPr/>
      <dgm:t>
        <a:bodyPr/>
        <a:lstStyle/>
        <a:p>
          <a:endParaRPr lang="en-US"/>
        </a:p>
      </dgm:t>
    </dgm:pt>
    <dgm:pt modelId="{DA2FD019-2987-4939-BED6-78B7514A7DD9}" type="sibTrans" cxnId="{C0D7F54A-DB99-43C5-9A32-99CEE9203EC2}">
      <dgm:prSet/>
      <dgm:spPr/>
      <dgm:t>
        <a:bodyPr/>
        <a:lstStyle/>
        <a:p>
          <a:endParaRPr lang="en-US"/>
        </a:p>
      </dgm:t>
    </dgm:pt>
    <dgm:pt modelId="{F3F691C3-FA2F-4B49-A3FF-E8E7334253C2}">
      <dgm:prSet/>
      <dgm:spPr/>
      <dgm:t>
        <a:bodyPr/>
        <a:lstStyle/>
        <a:p>
          <a:r>
            <a:rPr lang="en-US" dirty="0"/>
            <a:t>Marketing confirmation</a:t>
          </a:r>
        </a:p>
      </dgm:t>
    </dgm:pt>
    <dgm:pt modelId="{220E650C-8A2E-4EEC-AE84-6662270AD0EC}" type="parTrans" cxnId="{125E81E4-6641-45BD-96F4-8C7F4FCBA5CA}">
      <dgm:prSet/>
      <dgm:spPr/>
      <dgm:t>
        <a:bodyPr/>
        <a:lstStyle/>
        <a:p>
          <a:endParaRPr lang="en-US"/>
        </a:p>
      </dgm:t>
    </dgm:pt>
    <dgm:pt modelId="{B911098F-7169-4AA5-872E-C178C45DA01A}" type="sibTrans" cxnId="{125E81E4-6641-45BD-96F4-8C7F4FCBA5CA}">
      <dgm:prSet/>
      <dgm:spPr/>
      <dgm:t>
        <a:bodyPr/>
        <a:lstStyle/>
        <a:p>
          <a:endParaRPr lang="en-US"/>
        </a:p>
      </dgm:t>
    </dgm:pt>
    <dgm:pt modelId="{A0224AFD-C653-4D35-A24C-18D5CFBBFCBA}">
      <dgm:prSet/>
      <dgm:spPr/>
      <dgm:t>
        <a:bodyPr/>
        <a:lstStyle/>
        <a:p>
          <a:r>
            <a:rPr lang="en-US" dirty="0"/>
            <a:t>Project photoshoots</a:t>
          </a:r>
        </a:p>
      </dgm:t>
    </dgm:pt>
    <dgm:pt modelId="{FEEB563B-079A-47DB-BD23-8D8A15D349D6}" type="parTrans" cxnId="{EC4D5695-371A-4B35-BD7B-FEBE384CDCD0}">
      <dgm:prSet/>
      <dgm:spPr/>
      <dgm:t>
        <a:bodyPr/>
        <a:lstStyle/>
        <a:p>
          <a:endParaRPr lang="en-US"/>
        </a:p>
      </dgm:t>
    </dgm:pt>
    <dgm:pt modelId="{E249A6E8-8C39-4EB4-86C8-3729165B8E2B}" type="sibTrans" cxnId="{EC4D5695-371A-4B35-BD7B-FEBE384CDCD0}">
      <dgm:prSet/>
      <dgm:spPr/>
      <dgm:t>
        <a:bodyPr/>
        <a:lstStyle/>
        <a:p>
          <a:endParaRPr lang="en-US"/>
        </a:p>
      </dgm:t>
    </dgm:pt>
    <dgm:pt modelId="{2229BC1B-C86E-49EA-B59A-9CB6371915D1}" type="pres">
      <dgm:prSet presAssocID="{44558B2B-AFEC-443A-A763-A9010FC84039}" presName="Name0" presStyleCnt="0">
        <dgm:presLayoutVars>
          <dgm:dir/>
          <dgm:resizeHandles val="exact"/>
        </dgm:presLayoutVars>
      </dgm:prSet>
      <dgm:spPr/>
    </dgm:pt>
    <dgm:pt modelId="{6A2AD613-1FA0-488E-AE13-25E9E40F1E18}" type="pres">
      <dgm:prSet presAssocID="{C1EA7A53-410B-4FFF-A480-7D9F6587872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9D017-A79E-464C-A883-C3042777EB33}" type="pres">
      <dgm:prSet presAssocID="{61EF5E62-897D-443E-B8A2-3C5682D31704}" presName="sibTrans" presStyleLbl="sibTrans1D1" presStyleIdx="0" presStyleCnt="6"/>
      <dgm:spPr/>
      <dgm:t>
        <a:bodyPr/>
        <a:lstStyle/>
        <a:p>
          <a:endParaRPr lang="en-US"/>
        </a:p>
      </dgm:t>
    </dgm:pt>
    <dgm:pt modelId="{D41F3C58-7DF9-43CD-B1DB-7AA7C9AA816E}" type="pres">
      <dgm:prSet presAssocID="{61EF5E62-897D-443E-B8A2-3C5682D31704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5A861732-70D4-4FA4-A62F-76A3B96727AB}" type="pres">
      <dgm:prSet presAssocID="{8A79D534-E2C6-47BA-9C9F-C044103750A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13A43-EA64-4044-B1B8-3423A1758EFC}" type="pres">
      <dgm:prSet presAssocID="{99AD32F2-B746-49C1-B162-2A5310A3E98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A0F494C3-1333-4620-80D0-BE0F6608DE94}" type="pres">
      <dgm:prSet presAssocID="{99AD32F2-B746-49C1-B162-2A5310A3E98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ECD4A25-9D78-4EC4-94CF-47E41F4DAF34}" type="pres">
      <dgm:prSet presAssocID="{1C0526A3-C089-490A-B595-4F2315F5929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48309-7136-4B1E-99A6-F4073F1F31F7}" type="pres">
      <dgm:prSet presAssocID="{D5D63B4E-825D-470A-8B0A-7B8166AA9928}" presName="sibTrans" presStyleLbl="sibTrans1D1" presStyleIdx="2" presStyleCnt="6"/>
      <dgm:spPr/>
      <dgm:t>
        <a:bodyPr/>
        <a:lstStyle/>
        <a:p>
          <a:endParaRPr lang="en-US"/>
        </a:p>
      </dgm:t>
    </dgm:pt>
    <dgm:pt modelId="{44061BB3-CF7A-4D6F-941D-14C476CDE651}" type="pres">
      <dgm:prSet presAssocID="{D5D63B4E-825D-470A-8B0A-7B8166AA9928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E74CE28C-EDA6-4900-B7A9-374F111CAE24}" type="pres">
      <dgm:prSet presAssocID="{F4851DA2-2F85-4832-9BEA-27FB5ADA75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C04B9-413A-43B7-A412-F095F21BD62D}" type="pres">
      <dgm:prSet presAssocID="{2BBE3E0C-B437-4F54-BB8C-2ECCDF7E42FA}" presName="sibTrans" presStyleLbl="sibTrans1D1" presStyleIdx="3" presStyleCnt="6"/>
      <dgm:spPr/>
      <dgm:t>
        <a:bodyPr/>
        <a:lstStyle/>
        <a:p>
          <a:endParaRPr lang="en-US"/>
        </a:p>
      </dgm:t>
    </dgm:pt>
    <dgm:pt modelId="{958D333C-6BB5-440F-91AD-512D8D04EE43}" type="pres">
      <dgm:prSet presAssocID="{2BBE3E0C-B437-4F54-BB8C-2ECCDF7E42FA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C39998D5-71E1-4A30-B2EE-677D10AEC57E}" type="pres">
      <dgm:prSet presAssocID="{F3F691C3-FA2F-4B49-A3FF-E8E7334253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118DB-72A9-4CB5-9AF3-91029C02FA9F}" type="pres">
      <dgm:prSet presAssocID="{B911098F-7169-4AA5-872E-C178C45DA01A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BEE0E87-FEA0-48FB-B265-16DA25CA5B2B}" type="pres">
      <dgm:prSet presAssocID="{B911098F-7169-4AA5-872E-C178C45DA01A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53551650-FC27-499A-8B35-2856A5A2D722}" type="pres">
      <dgm:prSet presAssocID="{FC8E7561-CA40-4B05-9778-3C595FCCD43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B1F4B-3454-4CEE-9A82-B402C5442D5D}" type="pres">
      <dgm:prSet presAssocID="{DA2FD019-2987-4939-BED6-78B7514A7DD9}" presName="sibTrans" presStyleLbl="sibTrans1D1" presStyleIdx="5" presStyleCnt="6"/>
      <dgm:spPr/>
      <dgm:t>
        <a:bodyPr/>
        <a:lstStyle/>
        <a:p>
          <a:endParaRPr lang="en-US"/>
        </a:p>
      </dgm:t>
    </dgm:pt>
    <dgm:pt modelId="{D5F16F3C-9DA6-4200-A791-F90D2C04B992}" type="pres">
      <dgm:prSet presAssocID="{DA2FD019-2987-4939-BED6-78B7514A7DD9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BBC23365-FF78-494D-9692-71B354BE7444}" type="pres">
      <dgm:prSet presAssocID="{A0224AFD-C653-4D35-A24C-18D5CFBBFCB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0EC632-6705-4220-AB54-4C18428EFB32}" type="presOf" srcId="{FC8E7561-CA40-4B05-9778-3C595FCCD438}" destId="{53551650-FC27-499A-8B35-2856A5A2D722}" srcOrd="0" destOrd="0" presId="urn:microsoft.com/office/officeart/2005/8/layout/bProcess3"/>
    <dgm:cxn modelId="{146B54F4-4EE4-4904-B371-2D8C444F159A}" type="presOf" srcId="{C1EA7A53-410B-4FFF-A480-7D9F6587872D}" destId="{6A2AD613-1FA0-488E-AE13-25E9E40F1E18}" srcOrd="0" destOrd="0" presId="urn:microsoft.com/office/officeart/2005/8/layout/bProcess3"/>
    <dgm:cxn modelId="{02B92A0B-BC1D-4581-8D3E-F1FD52B1A26D}" type="presOf" srcId="{2BBE3E0C-B437-4F54-BB8C-2ECCDF7E42FA}" destId="{5E3C04B9-413A-43B7-A412-F095F21BD62D}" srcOrd="0" destOrd="0" presId="urn:microsoft.com/office/officeart/2005/8/layout/bProcess3"/>
    <dgm:cxn modelId="{E80C5B3D-A2B5-4A8C-AA7B-87B2B8BAAA14}" type="presOf" srcId="{D5D63B4E-825D-470A-8B0A-7B8166AA9928}" destId="{99248309-7136-4B1E-99A6-F4073F1F31F7}" srcOrd="0" destOrd="0" presId="urn:microsoft.com/office/officeart/2005/8/layout/bProcess3"/>
    <dgm:cxn modelId="{74F32A59-B234-454A-9C2A-E7402B84303F}" type="presOf" srcId="{B911098F-7169-4AA5-872E-C178C45DA01A}" destId="{1BEE0E87-FEA0-48FB-B265-16DA25CA5B2B}" srcOrd="1" destOrd="0" presId="urn:microsoft.com/office/officeart/2005/8/layout/bProcess3"/>
    <dgm:cxn modelId="{7C89D616-FAA1-49BC-8995-856DDC963A1F}" srcId="{44558B2B-AFEC-443A-A763-A9010FC84039}" destId="{1C0526A3-C089-490A-B595-4F2315F59293}" srcOrd="2" destOrd="0" parTransId="{66C0EBFB-BA93-4BA8-B712-E89E14E47055}" sibTransId="{D5D63B4E-825D-470A-8B0A-7B8166AA9928}"/>
    <dgm:cxn modelId="{629A47ED-F5D0-4BF2-B3A8-FDC507C2E1E2}" type="presOf" srcId="{A0224AFD-C653-4D35-A24C-18D5CFBBFCBA}" destId="{BBC23365-FF78-494D-9692-71B354BE7444}" srcOrd="0" destOrd="0" presId="urn:microsoft.com/office/officeart/2005/8/layout/bProcess3"/>
    <dgm:cxn modelId="{0814661E-2AD5-4ABE-8864-2A9513C7AE3D}" type="presOf" srcId="{1C0526A3-C089-490A-B595-4F2315F59293}" destId="{CECD4A25-9D78-4EC4-94CF-47E41F4DAF34}" srcOrd="0" destOrd="0" presId="urn:microsoft.com/office/officeart/2005/8/layout/bProcess3"/>
    <dgm:cxn modelId="{FB7AD84B-8374-40E7-9791-7522A575EC46}" srcId="{44558B2B-AFEC-443A-A763-A9010FC84039}" destId="{C1EA7A53-410B-4FFF-A480-7D9F6587872D}" srcOrd="0" destOrd="0" parTransId="{8375EA19-90F0-4512-9777-D1D612313EA1}" sibTransId="{61EF5E62-897D-443E-B8A2-3C5682D31704}"/>
    <dgm:cxn modelId="{C47FA344-0CF3-481C-8BB6-989DC78328EB}" type="presOf" srcId="{B911098F-7169-4AA5-872E-C178C45DA01A}" destId="{8F9118DB-72A9-4CB5-9AF3-91029C02FA9F}" srcOrd="0" destOrd="0" presId="urn:microsoft.com/office/officeart/2005/8/layout/bProcess3"/>
    <dgm:cxn modelId="{7D925B0B-F530-461E-AB48-CE1C080F20EB}" type="presOf" srcId="{8A79D534-E2C6-47BA-9C9F-C044103750A8}" destId="{5A861732-70D4-4FA4-A62F-76A3B96727AB}" srcOrd="0" destOrd="0" presId="urn:microsoft.com/office/officeart/2005/8/layout/bProcess3"/>
    <dgm:cxn modelId="{207E6918-8308-47FC-8B81-75F5D03C3C90}" type="presOf" srcId="{99AD32F2-B746-49C1-B162-2A5310A3E988}" destId="{A0F494C3-1333-4620-80D0-BE0F6608DE94}" srcOrd="1" destOrd="0" presId="urn:microsoft.com/office/officeart/2005/8/layout/bProcess3"/>
    <dgm:cxn modelId="{06668A43-5D46-4E18-9C43-BB3804CFB5AA}" type="presOf" srcId="{61EF5E62-897D-443E-B8A2-3C5682D31704}" destId="{8E69D017-A79E-464C-A883-C3042777EB33}" srcOrd="0" destOrd="0" presId="urn:microsoft.com/office/officeart/2005/8/layout/bProcess3"/>
    <dgm:cxn modelId="{BDA54B79-FE6F-49DA-806A-1BE3E713C985}" type="presOf" srcId="{61EF5E62-897D-443E-B8A2-3C5682D31704}" destId="{D41F3C58-7DF9-43CD-B1DB-7AA7C9AA816E}" srcOrd="1" destOrd="0" presId="urn:microsoft.com/office/officeart/2005/8/layout/bProcess3"/>
    <dgm:cxn modelId="{7FE19864-D19A-4770-9AE3-AD0E6DF20366}" type="presOf" srcId="{F3F691C3-FA2F-4B49-A3FF-E8E7334253C2}" destId="{C39998D5-71E1-4A30-B2EE-677D10AEC57E}" srcOrd="0" destOrd="0" presId="urn:microsoft.com/office/officeart/2005/8/layout/bProcess3"/>
    <dgm:cxn modelId="{276597EB-0FFC-4581-8BAD-9632CF821DD0}" type="presOf" srcId="{2BBE3E0C-B437-4F54-BB8C-2ECCDF7E42FA}" destId="{958D333C-6BB5-440F-91AD-512D8D04EE43}" srcOrd="1" destOrd="0" presId="urn:microsoft.com/office/officeart/2005/8/layout/bProcess3"/>
    <dgm:cxn modelId="{C0D7F54A-DB99-43C5-9A32-99CEE9203EC2}" srcId="{44558B2B-AFEC-443A-A763-A9010FC84039}" destId="{FC8E7561-CA40-4B05-9778-3C595FCCD438}" srcOrd="5" destOrd="0" parTransId="{2BF6D8AA-905D-4770-8121-0734B911B9F9}" sibTransId="{DA2FD019-2987-4939-BED6-78B7514A7DD9}"/>
    <dgm:cxn modelId="{2A57F622-0C43-4C8F-B489-3085FE3250D7}" srcId="{44558B2B-AFEC-443A-A763-A9010FC84039}" destId="{F4851DA2-2F85-4832-9BEA-27FB5ADA75B4}" srcOrd="3" destOrd="0" parTransId="{5F42C20E-B56C-4770-BBAD-A005DBA13B08}" sibTransId="{2BBE3E0C-B437-4F54-BB8C-2ECCDF7E42FA}"/>
    <dgm:cxn modelId="{3AC0FEBD-41FF-438E-BA26-D5E89078130F}" type="presOf" srcId="{F4851DA2-2F85-4832-9BEA-27FB5ADA75B4}" destId="{E74CE28C-EDA6-4900-B7A9-374F111CAE24}" srcOrd="0" destOrd="0" presId="urn:microsoft.com/office/officeart/2005/8/layout/bProcess3"/>
    <dgm:cxn modelId="{125E81E4-6641-45BD-96F4-8C7F4FCBA5CA}" srcId="{44558B2B-AFEC-443A-A763-A9010FC84039}" destId="{F3F691C3-FA2F-4B49-A3FF-E8E7334253C2}" srcOrd="4" destOrd="0" parTransId="{220E650C-8A2E-4EEC-AE84-6662270AD0EC}" sibTransId="{B911098F-7169-4AA5-872E-C178C45DA01A}"/>
    <dgm:cxn modelId="{93376822-EB95-4D84-93D6-E38F004C89AC}" type="presOf" srcId="{44558B2B-AFEC-443A-A763-A9010FC84039}" destId="{2229BC1B-C86E-49EA-B59A-9CB6371915D1}" srcOrd="0" destOrd="0" presId="urn:microsoft.com/office/officeart/2005/8/layout/bProcess3"/>
    <dgm:cxn modelId="{EC4D5695-371A-4B35-BD7B-FEBE384CDCD0}" srcId="{44558B2B-AFEC-443A-A763-A9010FC84039}" destId="{A0224AFD-C653-4D35-A24C-18D5CFBBFCBA}" srcOrd="6" destOrd="0" parTransId="{FEEB563B-079A-47DB-BD23-8D8A15D349D6}" sibTransId="{E249A6E8-8C39-4EB4-86C8-3729165B8E2B}"/>
    <dgm:cxn modelId="{CF000A76-44FF-4832-ADC3-EDDEEF4A1640}" type="presOf" srcId="{99AD32F2-B746-49C1-B162-2A5310A3E988}" destId="{27513A43-EA64-4044-B1B8-3423A1758EFC}" srcOrd="0" destOrd="0" presId="urn:microsoft.com/office/officeart/2005/8/layout/bProcess3"/>
    <dgm:cxn modelId="{6AEC602C-5FAF-4949-8DAB-779C4D9DF120}" srcId="{44558B2B-AFEC-443A-A763-A9010FC84039}" destId="{8A79D534-E2C6-47BA-9C9F-C044103750A8}" srcOrd="1" destOrd="0" parTransId="{56DF6DF1-33CF-4010-A8BD-238F7782F66D}" sibTransId="{99AD32F2-B746-49C1-B162-2A5310A3E988}"/>
    <dgm:cxn modelId="{F0B2651B-160D-4E67-8966-831C52151B5A}" type="presOf" srcId="{D5D63B4E-825D-470A-8B0A-7B8166AA9928}" destId="{44061BB3-CF7A-4D6F-941D-14C476CDE651}" srcOrd="1" destOrd="0" presId="urn:microsoft.com/office/officeart/2005/8/layout/bProcess3"/>
    <dgm:cxn modelId="{03EDDA71-B68D-4D3F-B266-EFD3872843B4}" type="presOf" srcId="{DA2FD019-2987-4939-BED6-78B7514A7DD9}" destId="{D5F16F3C-9DA6-4200-A791-F90D2C04B992}" srcOrd="1" destOrd="0" presId="urn:microsoft.com/office/officeart/2005/8/layout/bProcess3"/>
    <dgm:cxn modelId="{337D48B4-508B-4B40-86B8-CA930503BDDE}" type="presOf" srcId="{DA2FD019-2987-4939-BED6-78B7514A7DD9}" destId="{44BB1F4B-3454-4CEE-9A82-B402C5442D5D}" srcOrd="0" destOrd="0" presId="urn:microsoft.com/office/officeart/2005/8/layout/bProcess3"/>
    <dgm:cxn modelId="{5B40F2A0-E4CC-418D-9CE1-04298511941A}" type="presParOf" srcId="{2229BC1B-C86E-49EA-B59A-9CB6371915D1}" destId="{6A2AD613-1FA0-488E-AE13-25E9E40F1E18}" srcOrd="0" destOrd="0" presId="urn:microsoft.com/office/officeart/2005/8/layout/bProcess3"/>
    <dgm:cxn modelId="{E57DAA6C-2622-497C-BEFC-3F95CADD0802}" type="presParOf" srcId="{2229BC1B-C86E-49EA-B59A-9CB6371915D1}" destId="{8E69D017-A79E-464C-A883-C3042777EB33}" srcOrd="1" destOrd="0" presId="urn:microsoft.com/office/officeart/2005/8/layout/bProcess3"/>
    <dgm:cxn modelId="{688DF04E-FBE1-4405-9F30-ED528E9673A1}" type="presParOf" srcId="{8E69D017-A79E-464C-A883-C3042777EB33}" destId="{D41F3C58-7DF9-43CD-B1DB-7AA7C9AA816E}" srcOrd="0" destOrd="0" presId="urn:microsoft.com/office/officeart/2005/8/layout/bProcess3"/>
    <dgm:cxn modelId="{38C3AF91-812F-4918-9548-DBAA161F58B0}" type="presParOf" srcId="{2229BC1B-C86E-49EA-B59A-9CB6371915D1}" destId="{5A861732-70D4-4FA4-A62F-76A3B96727AB}" srcOrd="2" destOrd="0" presId="urn:microsoft.com/office/officeart/2005/8/layout/bProcess3"/>
    <dgm:cxn modelId="{AB293939-7570-411C-A541-511FFAC40F2E}" type="presParOf" srcId="{2229BC1B-C86E-49EA-B59A-9CB6371915D1}" destId="{27513A43-EA64-4044-B1B8-3423A1758EFC}" srcOrd="3" destOrd="0" presId="urn:microsoft.com/office/officeart/2005/8/layout/bProcess3"/>
    <dgm:cxn modelId="{17C576C2-8EEC-41F0-87D7-94B6672837D7}" type="presParOf" srcId="{27513A43-EA64-4044-B1B8-3423A1758EFC}" destId="{A0F494C3-1333-4620-80D0-BE0F6608DE94}" srcOrd="0" destOrd="0" presId="urn:microsoft.com/office/officeart/2005/8/layout/bProcess3"/>
    <dgm:cxn modelId="{363931E8-DCD0-47DC-AEE2-3564A2B404B6}" type="presParOf" srcId="{2229BC1B-C86E-49EA-B59A-9CB6371915D1}" destId="{CECD4A25-9D78-4EC4-94CF-47E41F4DAF34}" srcOrd="4" destOrd="0" presId="urn:microsoft.com/office/officeart/2005/8/layout/bProcess3"/>
    <dgm:cxn modelId="{71F7F713-93C1-47A1-8F98-035730FEFFEB}" type="presParOf" srcId="{2229BC1B-C86E-49EA-B59A-9CB6371915D1}" destId="{99248309-7136-4B1E-99A6-F4073F1F31F7}" srcOrd="5" destOrd="0" presId="urn:microsoft.com/office/officeart/2005/8/layout/bProcess3"/>
    <dgm:cxn modelId="{587DE9F9-DB58-4536-9C33-F4547B25CCA9}" type="presParOf" srcId="{99248309-7136-4B1E-99A6-F4073F1F31F7}" destId="{44061BB3-CF7A-4D6F-941D-14C476CDE651}" srcOrd="0" destOrd="0" presId="urn:microsoft.com/office/officeart/2005/8/layout/bProcess3"/>
    <dgm:cxn modelId="{DE4FF981-B3B7-46F2-A09C-A48346053592}" type="presParOf" srcId="{2229BC1B-C86E-49EA-B59A-9CB6371915D1}" destId="{E74CE28C-EDA6-4900-B7A9-374F111CAE24}" srcOrd="6" destOrd="0" presId="urn:microsoft.com/office/officeart/2005/8/layout/bProcess3"/>
    <dgm:cxn modelId="{751A67E5-2299-4D03-9EF0-FF35E63E68F9}" type="presParOf" srcId="{2229BC1B-C86E-49EA-B59A-9CB6371915D1}" destId="{5E3C04B9-413A-43B7-A412-F095F21BD62D}" srcOrd="7" destOrd="0" presId="urn:microsoft.com/office/officeart/2005/8/layout/bProcess3"/>
    <dgm:cxn modelId="{BE041D55-9874-4B67-AF12-148A2910C4B6}" type="presParOf" srcId="{5E3C04B9-413A-43B7-A412-F095F21BD62D}" destId="{958D333C-6BB5-440F-91AD-512D8D04EE43}" srcOrd="0" destOrd="0" presId="urn:microsoft.com/office/officeart/2005/8/layout/bProcess3"/>
    <dgm:cxn modelId="{77796064-B326-468B-ADDD-D4FF9A07A1BC}" type="presParOf" srcId="{2229BC1B-C86E-49EA-B59A-9CB6371915D1}" destId="{C39998D5-71E1-4A30-B2EE-677D10AEC57E}" srcOrd="8" destOrd="0" presId="urn:microsoft.com/office/officeart/2005/8/layout/bProcess3"/>
    <dgm:cxn modelId="{FE2E92BB-86E8-4BE0-8DCF-DA6AA1E39BDF}" type="presParOf" srcId="{2229BC1B-C86E-49EA-B59A-9CB6371915D1}" destId="{8F9118DB-72A9-4CB5-9AF3-91029C02FA9F}" srcOrd="9" destOrd="0" presId="urn:microsoft.com/office/officeart/2005/8/layout/bProcess3"/>
    <dgm:cxn modelId="{6C8A7FA4-2BBB-4324-9582-F01AF57A0DE7}" type="presParOf" srcId="{8F9118DB-72A9-4CB5-9AF3-91029C02FA9F}" destId="{1BEE0E87-FEA0-48FB-B265-16DA25CA5B2B}" srcOrd="0" destOrd="0" presId="urn:microsoft.com/office/officeart/2005/8/layout/bProcess3"/>
    <dgm:cxn modelId="{8EAAEF56-D877-4FED-8DF0-E91042C72046}" type="presParOf" srcId="{2229BC1B-C86E-49EA-B59A-9CB6371915D1}" destId="{53551650-FC27-499A-8B35-2856A5A2D722}" srcOrd="10" destOrd="0" presId="urn:microsoft.com/office/officeart/2005/8/layout/bProcess3"/>
    <dgm:cxn modelId="{00A56711-CF7F-46C1-97C3-57DFBD279DD0}" type="presParOf" srcId="{2229BC1B-C86E-49EA-B59A-9CB6371915D1}" destId="{44BB1F4B-3454-4CEE-9A82-B402C5442D5D}" srcOrd="11" destOrd="0" presId="urn:microsoft.com/office/officeart/2005/8/layout/bProcess3"/>
    <dgm:cxn modelId="{443D78FF-FA32-40CF-88A6-8BA99AE13A1E}" type="presParOf" srcId="{44BB1F4B-3454-4CEE-9A82-B402C5442D5D}" destId="{D5F16F3C-9DA6-4200-A791-F90D2C04B992}" srcOrd="0" destOrd="0" presId="urn:microsoft.com/office/officeart/2005/8/layout/bProcess3"/>
    <dgm:cxn modelId="{93B2A81B-2EFC-437F-9308-CC3FD93E7BF0}" type="presParOf" srcId="{2229BC1B-C86E-49EA-B59A-9CB6371915D1}" destId="{BBC23365-FF78-494D-9692-71B354BE7444}" srcOrd="12" destOrd="0" presId="urn:microsoft.com/office/officeart/2005/8/layout/bProcess3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727A1-5D0C-4E4F-81D1-F9728CD8341F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71055-EF8A-4F33-90BF-BD54A2B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7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3" b="11351"/>
          <a:stretch/>
        </p:blipFill>
        <p:spPr>
          <a:xfrm>
            <a:off x="0" y="-9"/>
            <a:ext cx="12192000" cy="6858009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538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40270" y="1509041"/>
            <a:ext cx="3495511" cy="1371600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38200" y="1509041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0670" y="1509041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552741" y="1509041"/>
            <a:ext cx="3801059" cy="1368243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 hasCustomPrompt="1"/>
          </p:nvPr>
        </p:nvSpPr>
        <p:spPr>
          <a:xfrm>
            <a:off x="2240270" y="3045205"/>
            <a:ext cx="3495511" cy="1371600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38200" y="3045205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0670" y="3045205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552741" y="3045205"/>
            <a:ext cx="3801059" cy="1368243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240270" y="4581369"/>
            <a:ext cx="3495511" cy="1371600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838200" y="4581369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6150670" y="4581369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30" hasCustomPrompt="1"/>
          </p:nvPr>
        </p:nvSpPr>
        <p:spPr>
          <a:xfrm>
            <a:off x="7552741" y="4581369"/>
            <a:ext cx="3801059" cy="1368243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32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33160" y="1453242"/>
            <a:ext cx="5120640" cy="4596493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198" y="1453243"/>
            <a:ext cx="5120640" cy="4596492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221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87240" y="1453241"/>
            <a:ext cx="6766560" cy="459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767944" y="1665513"/>
            <a:ext cx="6425293" cy="417195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197" y="1665513"/>
            <a:ext cx="3657600" cy="41719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38197" y="1453242"/>
            <a:ext cx="3657600" cy="212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38197" y="5837463"/>
            <a:ext cx="3657600" cy="212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6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64327" y="1552579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859264" y="1552579"/>
            <a:ext cx="4159244" cy="920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6199619" y="1552579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7194556" y="1552579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864327" y="2684688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1859264" y="2684688"/>
            <a:ext cx="4159244" cy="920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199619" y="2684688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194556" y="2684688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864327" y="3816797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859264" y="3816797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36"/>
          </p:nvPr>
        </p:nvSpPr>
        <p:spPr>
          <a:xfrm>
            <a:off x="6199619" y="3816797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194556" y="3816797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8"/>
          </p:nvPr>
        </p:nvSpPr>
        <p:spPr>
          <a:xfrm>
            <a:off x="864327" y="4948906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1859264" y="4948906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42"/>
          </p:nvPr>
        </p:nvSpPr>
        <p:spPr>
          <a:xfrm>
            <a:off x="6199619" y="4948906"/>
            <a:ext cx="920650" cy="920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7194556" y="4948906"/>
            <a:ext cx="4159244" cy="920650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38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14425" y="1457212"/>
            <a:ext cx="7516630" cy="1222541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813953" y="1457212"/>
            <a:ext cx="1222541" cy="12225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13953" y="2812590"/>
            <a:ext cx="1222541" cy="12225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114426" y="2814584"/>
            <a:ext cx="7516630" cy="1219549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114425" y="4166760"/>
            <a:ext cx="7516627" cy="1222541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813953" y="4166760"/>
            <a:ext cx="1222541" cy="12225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13953" y="5522923"/>
            <a:ext cx="1222541" cy="12225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114426" y="5523919"/>
            <a:ext cx="7516630" cy="1219549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00135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all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233590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527856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107328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686800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00008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57369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194682" y="5739705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20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03417" y="1497882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1497882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233160" y="1497882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38200" y="3024067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6233160" y="3024067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03417" y="1863638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1" hasCustomPrompt="1"/>
          </p:nvPr>
        </p:nvSpPr>
        <p:spPr>
          <a:xfrm>
            <a:off x="2303417" y="3024067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2303417" y="3389823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698377" y="1497882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698377" y="1863638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5" hasCustomPrompt="1"/>
          </p:nvPr>
        </p:nvSpPr>
        <p:spPr>
          <a:xfrm>
            <a:off x="7698377" y="3024067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698377" y="3389823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38200" y="4550251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6233160" y="4550251"/>
            <a:ext cx="1369423" cy="136942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9" hasCustomPrompt="1"/>
          </p:nvPr>
        </p:nvSpPr>
        <p:spPr>
          <a:xfrm>
            <a:off x="2303417" y="4550251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303417" y="4916007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31" hasCustomPrompt="1"/>
          </p:nvPr>
        </p:nvSpPr>
        <p:spPr>
          <a:xfrm>
            <a:off x="7698377" y="4550251"/>
            <a:ext cx="3655423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2" hasCustomPrompt="1"/>
          </p:nvPr>
        </p:nvSpPr>
        <p:spPr>
          <a:xfrm>
            <a:off x="7698377" y="4916007"/>
            <a:ext cx="3655423" cy="1003668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0705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84120" y="1576259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1576259"/>
            <a:ext cx="1645920" cy="1645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233160" y="1576259"/>
            <a:ext cx="1645920" cy="1645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38200" y="3823073"/>
            <a:ext cx="1645920" cy="1645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6233160" y="3823073"/>
            <a:ext cx="1645920" cy="1645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484120" y="1942014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6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1" hasCustomPrompt="1"/>
          </p:nvPr>
        </p:nvSpPr>
        <p:spPr>
          <a:xfrm>
            <a:off x="2484120" y="3823073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2484120" y="4188828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6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879080" y="1576259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879080" y="1942014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6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5" hasCustomPrompt="1"/>
          </p:nvPr>
        </p:nvSpPr>
        <p:spPr>
          <a:xfrm>
            <a:off x="7879080" y="3823073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879080" y="4188828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6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9725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40271" y="1576259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1576259"/>
            <a:ext cx="1371600" cy="1371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919719" y="1571912"/>
            <a:ext cx="1371600" cy="1371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38200" y="3701150"/>
            <a:ext cx="1371600" cy="1371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240271" y="1942014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1" hasCustomPrompt="1"/>
          </p:nvPr>
        </p:nvSpPr>
        <p:spPr>
          <a:xfrm>
            <a:off x="2240271" y="3701150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2240271" y="4066905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328263" y="1576259"/>
            <a:ext cx="4025537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328263" y="1942013"/>
            <a:ext cx="4025537" cy="4232363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31878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7966" y="1402080"/>
            <a:ext cx="8035834" cy="477488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 flipH="1">
            <a:off x="838200" y="1402079"/>
            <a:ext cx="2312126" cy="477488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98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3" b="11351"/>
          <a:stretch/>
        </p:blipFill>
        <p:spPr>
          <a:xfrm>
            <a:off x="0" y="-9"/>
            <a:ext cx="12192000" cy="68580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BAA352E-C426-47D5-B7D8-6510AF8136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558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err="1"/>
              <a:t>levelFourth</a:t>
            </a:r>
            <a:r>
              <a:rPr lang="en-US" dirty="0"/>
              <a:t>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2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s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588819" y="4007963"/>
            <a:ext cx="1645920" cy="16459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168291" y="4007963"/>
            <a:ext cx="1645920" cy="16459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747763" y="4007963"/>
            <a:ext cx="1645920" cy="16459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00008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57369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194682" y="5739705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38200" y="1427267"/>
            <a:ext cx="6328954" cy="2279907"/>
          </a:xfrm>
        </p:spPr>
        <p:txBody>
          <a:bodyPr>
            <a:normAutofit/>
          </a:bodyPr>
          <a:lstStyle>
            <a:lvl1pPr marL="285750" indent="-285750" algn="just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3" y="522352"/>
            <a:ext cx="1645920" cy="661539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717970" y="1479521"/>
            <a:ext cx="3254829" cy="365755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717971" y="1879169"/>
            <a:ext cx="3254829" cy="1717471"/>
          </a:xfrm>
        </p:spPr>
        <p:txBody>
          <a:bodyPr>
            <a:normAutofit/>
          </a:bodyPr>
          <a:lstStyle>
            <a:lvl1pPr marL="285750" indent="-285750" algn="just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3989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b="7886"/>
          <a:stretch/>
        </p:blipFill>
        <p:spPr>
          <a:xfrm>
            <a:off x="0" y="-10"/>
            <a:ext cx="12192000" cy="685801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7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10177"/>
          <a:stretch/>
        </p:blipFill>
        <p:spPr>
          <a:xfrm>
            <a:off x="-1" y="-1149"/>
            <a:ext cx="12191999" cy="685914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3" b="2592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9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6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41164" y="271811"/>
            <a:ext cx="2650835" cy="1188720"/>
            <a:chOff x="9541164" y="271811"/>
            <a:chExt cx="2650835" cy="1188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 userDrawn="1"/>
          </p:nvSpPr>
          <p:spPr>
            <a:xfrm>
              <a:off x="9541164" y="271811"/>
              <a:ext cx="2650835" cy="11887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003435" y="271811"/>
              <a:ext cx="2188564" cy="118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3201667"/>
            <a:ext cx="12192000" cy="2006956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84" y="452846"/>
            <a:ext cx="2215311" cy="89039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38200" y="3607361"/>
            <a:ext cx="10515600" cy="728431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4390189"/>
            <a:ext cx="10515600" cy="431682"/>
          </a:xfrm>
        </p:spPr>
        <p:txBody>
          <a:bodyPr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378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0048" y="5066044"/>
            <a:ext cx="12202048" cy="17919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45" y="4010500"/>
            <a:ext cx="2779205" cy="975995"/>
          </a:xfrm>
        </p:spPr>
        <p:txBody>
          <a:bodyPr anchor="b">
            <a:normAutofit/>
          </a:bodyPr>
          <a:lstStyle>
            <a:lvl1pPr algn="ctr">
              <a:defRPr sz="2200" cap="none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94" y="5215094"/>
            <a:ext cx="5410200" cy="151730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Lato" panose="020F0502020204030203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Lato" panose="020F0502020204030203" pitchFamily="3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25037" y="111125"/>
            <a:ext cx="8902840" cy="4802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20650" y="111125"/>
            <a:ext cx="2794000" cy="18746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115259" y="5215094"/>
            <a:ext cx="5410200" cy="151730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Lato" panose="020F0502020204030203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Lato" panose="020F0502020204030203" pitchFamily="3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166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>
            <a:lvl1pPr algn="ctr">
              <a:defRPr sz="3600" cap="none" normalizeH="0" baseline="0">
                <a:solidFill>
                  <a:srgbClr val="00B0F0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527856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107328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686800" y="3798947"/>
            <a:ext cx="1828800" cy="1828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00008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573692" y="5713894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194682" y="5739705"/>
            <a:ext cx="2884347" cy="728662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40271" y="1576259"/>
            <a:ext cx="3474720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38200" y="1576259"/>
            <a:ext cx="1371600" cy="1371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94207" y="1579616"/>
            <a:ext cx="1371600" cy="1371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2240271" y="1942014"/>
            <a:ext cx="3474720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296278" y="1579616"/>
            <a:ext cx="4057522" cy="36575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296278" y="1945371"/>
            <a:ext cx="4057522" cy="164592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1499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6B208-07BD-420F-B343-B7EAF1556490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3A96-4474-4373-8ED3-DBD0D28B5C9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487" y="6264275"/>
            <a:ext cx="113751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0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65" r:id="rId3"/>
    <p:sldLayoutId id="2147483676" r:id="rId4"/>
    <p:sldLayoutId id="2147483677" r:id="rId5"/>
    <p:sldLayoutId id="2147483667" r:id="rId6"/>
    <p:sldLayoutId id="2147483650" r:id="rId7"/>
    <p:sldLayoutId id="2147483668" r:id="rId8"/>
    <p:sldLayoutId id="2147483666" r:id="rId9"/>
    <p:sldLayoutId id="2147483670" r:id="rId10"/>
    <p:sldLayoutId id="2147483681" r:id="rId11"/>
    <p:sldLayoutId id="2147483680" r:id="rId12"/>
    <p:sldLayoutId id="2147483673" r:id="rId13"/>
    <p:sldLayoutId id="2147483671" r:id="rId14"/>
    <p:sldLayoutId id="2147483669" r:id="rId15"/>
    <p:sldLayoutId id="2147483663" r:id="rId16"/>
    <p:sldLayoutId id="2147483674" r:id="rId17"/>
    <p:sldLayoutId id="2147483664" r:id="rId18"/>
    <p:sldLayoutId id="2147483662" r:id="rId19"/>
    <p:sldLayoutId id="2147483661" r:id="rId20"/>
    <p:sldLayoutId id="2147483678" r:id="rId21"/>
    <p:sldLayoutId id="214748367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gi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jpeg"/><Relationship Id="rId25" Type="http://schemas.openxmlformats.org/officeDocument/2006/relationships/image" Target="../media/image49.png"/><Relationship Id="rId2" Type="http://schemas.openxmlformats.org/officeDocument/2006/relationships/image" Target="../media/image26.jpeg"/><Relationship Id="rId16" Type="http://schemas.openxmlformats.org/officeDocument/2006/relationships/image" Target="../media/image40.jp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23" Type="http://schemas.openxmlformats.org/officeDocument/2006/relationships/image" Target="../media/image47.gif"/><Relationship Id="rId28" Type="http://schemas.openxmlformats.org/officeDocument/2006/relationships/image" Target="../media/image52.jp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jpeg"/><Relationship Id="rId27" Type="http://schemas.openxmlformats.org/officeDocument/2006/relationships/image" Target="../media/image51.png"/><Relationship Id="rId30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Trend Management System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Select ICT </a:t>
            </a:r>
            <a:r>
              <a:rPr lang="en-US" dirty="0" smtClean="0"/>
              <a:t>Technical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Media Analytics using IBM platforms</a:t>
            </a:r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Picture Placeholder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Content Placeholder 2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Creative Concept Generation Relevant to Audience and Region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Content Creation and Management</a:t>
            </a: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Content Placeholder 26"/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r>
              <a:rPr lang="en-US" dirty="0"/>
              <a:t>Social Media Pages Management and Boosting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r>
              <a:rPr lang="en-US" dirty="0"/>
              <a:t>Lead Generation and Traffic Conversion</a:t>
            </a:r>
          </a:p>
        </p:txBody>
      </p:sp>
      <p:pic>
        <p:nvPicPr>
          <p:cNvPr id="38" name="Picture Placeholder 37"/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Content Placeholder 34"/>
          <p:cNvSpPr>
            <a:spLocks noGrp="1"/>
          </p:cNvSpPr>
          <p:nvPr>
            <p:ph idx="30"/>
          </p:nvPr>
        </p:nvSpPr>
        <p:spPr/>
        <p:txBody>
          <a:bodyPr/>
          <a:lstStyle/>
          <a:p>
            <a:r>
              <a:rPr lang="en-US" dirty="0"/>
              <a:t>Product Launches and Campaign Management</a:t>
            </a:r>
          </a:p>
        </p:txBody>
      </p:sp>
      <p:pic>
        <p:nvPicPr>
          <p:cNvPr id="41" name="Picture Placeholder 40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945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Development Team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26231"/>
              </p:ext>
            </p:extLst>
          </p:nvPr>
        </p:nvGraphicFramePr>
        <p:xfrm>
          <a:off x="838200" y="1401763"/>
          <a:ext cx="105156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43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use Agile Methodology for software development</a:t>
            </a:r>
          </a:p>
          <a:p>
            <a:r>
              <a:rPr lang="en-US" sz="2400" dirty="0"/>
              <a:t>Development is done in Sprints each of 2-3 weeks</a:t>
            </a:r>
          </a:p>
          <a:p>
            <a:r>
              <a:rPr lang="en-US" sz="2400" dirty="0"/>
              <a:t>Customer is involved in the end of each Sprint to review the finished work and prepare for the next one</a:t>
            </a:r>
          </a:p>
          <a:p>
            <a:r>
              <a:rPr lang="en-US" sz="2400" dirty="0"/>
              <a:t>Each Sprint consists of 5 steps</a:t>
            </a:r>
          </a:p>
          <a:p>
            <a:pPr lvl="1"/>
            <a:r>
              <a:rPr lang="en-US" sz="2000" dirty="0"/>
              <a:t>Plan</a:t>
            </a:r>
          </a:p>
          <a:p>
            <a:pPr lvl="1"/>
            <a:r>
              <a:rPr lang="en-US" sz="2000" dirty="0"/>
              <a:t>Design</a:t>
            </a:r>
          </a:p>
          <a:p>
            <a:pPr lvl="1"/>
            <a:r>
              <a:rPr lang="en-US" sz="2000" dirty="0"/>
              <a:t>Build</a:t>
            </a:r>
          </a:p>
          <a:p>
            <a:pPr lvl="1"/>
            <a:r>
              <a:rPr lang="en-US" sz="2000" dirty="0"/>
              <a:t>Test </a:t>
            </a:r>
          </a:p>
          <a:p>
            <a:pPr lvl="1"/>
            <a:r>
              <a:rPr lang="en-US" sz="2000" dirty="0"/>
              <a:t>Review</a:t>
            </a:r>
          </a:p>
        </p:txBody>
      </p:sp>
      <p:pic>
        <p:nvPicPr>
          <p:cNvPr id="1028" name="Picture 4" descr="https://crowdsourcedtesting.com/resources/wp-content/uploads/2016/07/agile-methodolody_695x260.jpg">
            <a:extLst>
              <a:ext uri="{FF2B5EF4-FFF2-40B4-BE49-F238E27FC236}">
                <a16:creationId xmlns:a16="http://schemas.microsoft.com/office/drawing/2014/main" xmlns="" id="{657EBBFE-2603-4AA8-8056-37570AD24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0" b="8282"/>
          <a:stretch/>
        </p:blipFill>
        <p:spPr bwMode="auto">
          <a:xfrm>
            <a:off x="3672840" y="3759584"/>
            <a:ext cx="7680960" cy="241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Proposed Solution Scope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Trend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67258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1FECF-93EF-4725-8FEE-64C3239B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Summary &amp; Goals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EB8E300-A115-4100-B346-E001F332D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894393"/>
              </p:ext>
            </p:extLst>
          </p:nvPr>
        </p:nvGraphicFramePr>
        <p:xfrm>
          <a:off x="838200" y="1401763"/>
          <a:ext cx="105156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08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E4FCA-6DB2-476B-9A4B-225DA99A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 and Stages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461023"/>
              </p:ext>
            </p:extLst>
          </p:nvPr>
        </p:nvGraphicFramePr>
        <p:xfrm>
          <a:off x="838199" y="1401763"/>
          <a:ext cx="3931509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03559"/>
              </p:ext>
            </p:extLst>
          </p:nvPr>
        </p:nvGraphicFramePr>
        <p:xfrm>
          <a:off x="4901515" y="1401763"/>
          <a:ext cx="6820927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3381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458425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Lead is a new sales opportunity with existing or new customer</a:t>
            </a:r>
          </a:p>
          <a:p>
            <a:r>
              <a:rPr lang="en-US" dirty="0"/>
              <a:t>Only seen by owner and directors</a:t>
            </a:r>
          </a:p>
          <a:p>
            <a:r>
              <a:rPr lang="en-US" dirty="0"/>
              <a:t>Feedback of meeting define the qualification of the opportunity </a:t>
            </a:r>
          </a:p>
          <a:p>
            <a:r>
              <a:rPr lang="en-US" dirty="0"/>
              <a:t>If successful then proceed to risk work and open client project that will contain all data related till project closure</a:t>
            </a:r>
          </a:p>
          <a:p>
            <a:r>
              <a:rPr lang="en-US" dirty="0"/>
              <a:t>If not successful it will be archived as a non qualified opportunity (Filing)</a:t>
            </a:r>
          </a:p>
          <a:p>
            <a:r>
              <a:rPr lang="en-US" dirty="0"/>
              <a:t>Leads report to show all reports with multiple filters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7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work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48942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Presales activities to propose and present the solution to client </a:t>
            </a:r>
          </a:p>
          <a:p>
            <a:r>
              <a:rPr lang="en-US" dirty="0"/>
              <a:t>Attach all files created in proposal to client project attachments section</a:t>
            </a:r>
          </a:p>
          <a:p>
            <a:r>
              <a:rPr lang="en-US" dirty="0"/>
              <a:t>Feedback of presentation define if won or lost</a:t>
            </a:r>
          </a:p>
          <a:p>
            <a:r>
              <a:rPr lang="en-US" dirty="0"/>
              <a:t>If successful then proceed to appointment</a:t>
            </a:r>
          </a:p>
          <a:p>
            <a:r>
              <a:rPr lang="en-US" dirty="0"/>
              <a:t>If not successful it will be archived as lost (Filing)</a:t>
            </a:r>
          </a:p>
          <a:p>
            <a:r>
              <a:rPr lang="en-US" dirty="0"/>
              <a:t>Notifications will be sent based on schedules and updates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7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28647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Appointment is contracting and planning part for the project</a:t>
            </a:r>
          </a:p>
          <a:p>
            <a:r>
              <a:rPr lang="en-US" dirty="0"/>
              <a:t>Attach all files related (on-going activity till the end of the project) including purchases, payments, P&amp;L …etc</a:t>
            </a:r>
          </a:p>
          <a:p>
            <a:r>
              <a:rPr lang="en-US" dirty="0"/>
              <a:t>Project plan and timelines </a:t>
            </a:r>
          </a:p>
          <a:p>
            <a:r>
              <a:rPr lang="en-US" dirty="0"/>
              <a:t>Customer approval is needed to proceed</a:t>
            </a:r>
          </a:p>
          <a:p>
            <a:r>
              <a:rPr lang="en-US" dirty="0"/>
              <a:t>If successful then proceed to on site</a:t>
            </a:r>
          </a:p>
          <a:p>
            <a:r>
              <a:rPr lang="en-US" dirty="0"/>
              <a:t>If not successful it will be archived as lost (Filing)</a:t>
            </a:r>
          </a:p>
          <a:p>
            <a:r>
              <a:rPr lang="en-US" dirty="0"/>
              <a:t>Notifications will be sent based on schedules and updates for finance and different teams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1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Onsite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072701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Onsite is execution part of the project</a:t>
            </a:r>
          </a:p>
          <a:p>
            <a:r>
              <a:rPr lang="en-US" dirty="0"/>
              <a:t>Attach all files related (on-going activity till the end of the project) including purchases, payments, P&amp;L …etc</a:t>
            </a:r>
          </a:p>
          <a:p>
            <a:r>
              <a:rPr lang="en-US" dirty="0"/>
              <a:t>All purchase requests, payments and variations orders are added to assigned budget</a:t>
            </a:r>
          </a:p>
          <a:p>
            <a:r>
              <a:rPr lang="en-US" dirty="0"/>
              <a:t>Monitor project actual cost vs planned cost, updating P&amp;L analysis</a:t>
            </a:r>
          </a:p>
          <a:p>
            <a:r>
              <a:rPr lang="en-US" dirty="0"/>
              <a:t>Notifications will be sent based on schedules and updates to project management as well involved teams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4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 ICT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Trend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108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 out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733557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Close out is the finalizing stage of the project including delivery, handover, defining snags and ensure client satisfaction</a:t>
            </a:r>
          </a:p>
          <a:p>
            <a:r>
              <a:rPr lang="en-US" dirty="0"/>
              <a:t>Update client project information and documents</a:t>
            </a:r>
          </a:p>
          <a:p>
            <a:r>
              <a:rPr lang="en-US" dirty="0"/>
              <a:t>Define all snags and pending/remaining activities with schedules</a:t>
            </a:r>
          </a:p>
          <a:p>
            <a:r>
              <a:rPr lang="en-US" dirty="0"/>
              <a:t>Closure report with full project details</a:t>
            </a:r>
          </a:p>
          <a:p>
            <a:r>
              <a:rPr lang="en-US" dirty="0"/>
              <a:t>Notifications will be sent based on schedules and updates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22672"/>
              </p:ext>
            </p:extLst>
          </p:nvPr>
        </p:nvGraphicFramePr>
        <p:xfrm>
          <a:off x="4767263" y="1665288"/>
          <a:ext cx="64262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Filing and Archiving project with all its documents</a:t>
            </a:r>
          </a:p>
          <a:p>
            <a:r>
              <a:rPr lang="en-US" dirty="0"/>
              <a:t>Ensure all snag list is cleared</a:t>
            </a:r>
          </a:p>
          <a:p>
            <a:r>
              <a:rPr lang="en-US" dirty="0"/>
              <a:t>Schedule any activates related to business development </a:t>
            </a:r>
          </a:p>
          <a:p>
            <a:r>
              <a:rPr lang="en-US" dirty="0"/>
              <a:t>Schedule any activates related to customer care and satisfaction</a:t>
            </a:r>
          </a:p>
          <a:p>
            <a:r>
              <a:rPr lang="en-US" dirty="0"/>
              <a:t>Notifications to be sent to Business development and customer care based on defined schedule as well as predefined protocol (example: re-contact client after three years)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44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Modules (1)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Lead Management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833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Text Placeholder 47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  <a:p>
            <a:endParaRPr lang="en-US" dirty="0"/>
          </a:p>
        </p:txBody>
      </p:sp>
      <p:sp>
        <p:nvSpPr>
          <p:cNvPr id="50" name="Text Placeholder 49"/>
          <p:cNvSpPr>
            <a:spLocks noGrp="1"/>
          </p:cNvSpPr>
          <p:nvPr>
            <p:ph idx="2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Workflow Management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idx="2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taking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Projects Management</a:t>
            </a:r>
          </a:p>
          <a:p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idx="24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Schedules and 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Budget, payments and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P&amp;L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2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Client Management</a:t>
            </a:r>
          </a:p>
          <a:p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26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67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Modules 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Contractors Management</a:t>
            </a:r>
          </a:p>
          <a:p>
            <a:endParaRPr lang="en-US" dirty="0"/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Contractors/suppliers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 projects purchase 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 projects payments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Bank Integration</a:t>
            </a:r>
          </a:p>
          <a:p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bank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</a:t>
            </a: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Users Management</a:t>
            </a: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24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users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activities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management </a:t>
            </a:r>
          </a:p>
          <a:p>
            <a:pPr marL="971550" lvl="1" indent="-28575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Data access</a:t>
            </a:r>
          </a:p>
          <a:p>
            <a:pPr marL="971550" lvl="1" indent="-28575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Modules access</a:t>
            </a:r>
          </a:p>
          <a:p>
            <a:pPr marL="971550" lvl="1" indent="-28575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Action privileges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2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Analytics (Dashboards &amp; Reports)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26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updated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Reports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8913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680F0-DB3B-454E-8885-805A5942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User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DB1C7C8-381B-470F-944F-B4529403C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254221"/>
              </p:ext>
            </p:extLst>
          </p:nvPr>
        </p:nvGraphicFramePr>
        <p:xfrm>
          <a:off x="449316" y="1401763"/>
          <a:ext cx="1132227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939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A476BCF-C1F7-4A4E-8F45-FDB3C8941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234244"/>
              </p:ext>
            </p:extLst>
          </p:nvPr>
        </p:nvGraphicFramePr>
        <p:xfrm>
          <a:off x="592518" y="1401763"/>
          <a:ext cx="11133084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27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A476BCF-C1F7-4A4E-8F45-FDB3C8941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407474"/>
              </p:ext>
            </p:extLst>
          </p:nvPr>
        </p:nvGraphicFramePr>
        <p:xfrm>
          <a:off x="592518" y="1401763"/>
          <a:ext cx="11133084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250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Trend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00317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Diagonal Corner Rectangle 14"/>
          <p:cNvSpPr/>
          <p:nvPr/>
        </p:nvSpPr>
        <p:spPr>
          <a:xfrm>
            <a:off x="7376160" y="1316484"/>
            <a:ext cx="3977640" cy="2463036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682532"/>
            <a:ext cx="12192000" cy="2175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are?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3895" y="4007963"/>
            <a:ext cx="1645920" cy="1645920"/>
          </a:xfrm>
          <a:prstGeom prst="ellipse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Infrastructure Solutions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Software </a:t>
            </a:r>
          </a:p>
          <a:p>
            <a:r>
              <a:rPr lang="en-US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194682" y="5739705"/>
            <a:ext cx="2884347" cy="7286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Online </a:t>
            </a:r>
          </a:p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ICT was founded 2010 in Egypt, expanding to many countries in the Middle East</a:t>
            </a:r>
          </a:p>
          <a:p>
            <a:r>
              <a:rPr lang="en-US" dirty="0"/>
              <a:t>We are a System Integrator (SI) providing full solutions to our customers</a:t>
            </a:r>
          </a:p>
          <a:p>
            <a:r>
              <a:rPr lang="en-US" dirty="0"/>
              <a:t>We are specialized in providing tailored solutions with business consultation</a:t>
            </a:r>
          </a:p>
          <a:p>
            <a:r>
              <a:rPr lang="en-US" dirty="0"/>
              <a:t>Our main mission statement is that we work with our customers as partners, believing that their success is our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Business Sectors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Telecommunication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Pharmaceutical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Retail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Brokerage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28535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Partners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 b="22387"/>
          <a:stretch/>
        </p:blipFill>
        <p:spPr bwMode="auto">
          <a:xfrm>
            <a:off x="2091092" y="1333474"/>
            <a:ext cx="1463040" cy="600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6" t="18560" r="10233" b="18686"/>
          <a:stretch/>
        </p:blipFill>
        <p:spPr bwMode="auto">
          <a:xfrm>
            <a:off x="5063272" y="1357489"/>
            <a:ext cx="2011680" cy="552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8" y="2411013"/>
            <a:ext cx="1737360" cy="523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8" y="1368766"/>
            <a:ext cx="2011680" cy="530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r="6676"/>
          <a:stretch/>
        </p:blipFill>
        <p:spPr>
          <a:xfrm>
            <a:off x="4971832" y="2424117"/>
            <a:ext cx="2194560" cy="5224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132" y="2240324"/>
            <a:ext cx="822960" cy="801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2" y="3579721"/>
            <a:ext cx="1371600" cy="4594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52" y="4431912"/>
            <a:ext cx="2103120" cy="8283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58" y="4560526"/>
            <a:ext cx="1920240" cy="393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302A290-879D-49AC-A543-278200BECE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78" y="3513916"/>
            <a:ext cx="1828800" cy="425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72DA871-CC80-4E8A-99D8-7D2B208EDA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52" y="3546820"/>
            <a:ext cx="2103120" cy="372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2C358A8-4D19-4E09-BA34-B3CBF245136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00"/>
          <a:stretch/>
        </p:blipFill>
        <p:spPr bwMode="auto">
          <a:xfrm>
            <a:off x="2182532" y="4555298"/>
            <a:ext cx="1280160" cy="40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72" y="5475090"/>
            <a:ext cx="1097280" cy="7691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8" y="5402445"/>
            <a:ext cx="1317828" cy="914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18" y="5568450"/>
            <a:ext cx="1645920" cy="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Our Customers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63" y="2116686"/>
            <a:ext cx="850900" cy="457200"/>
          </a:xfrm>
          <a:prstGeom prst="rect">
            <a:avLst/>
          </a:prstGeom>
        </p:spPr>
      </p:pic>
      <p:pic>
        <p:nvPicPr>
          <p:cNvPr id="14" name="Picture 13" descr="ComputerSh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2793" y="3655286"/>
            <a:ext cx="1920240" cy="415465"/>
          </a:xfrm>
          <a:prstGeom prst="rect">
            <a:avLst/>
          </a:prstGeom>
        </p:spPr>
      </p:pic>
      <p:pic>
        <p:nvPicPr>
          <p:cNvPr id="15" name="Picture 14" descr="MobileSho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610" y="2829772"/>
            <a:ext cx="1737360" cy="410068"/>
          </a:xfrm>
          <a:prstGeom prst="rect">
            <a:avLst/>
          </a:prstGeom>
        </p:spPr>
      </p:pic>
      <p:pic>
        <p:nvPicPr>
          <p:cNvPr id="16" name="Picture 15" descr="DQ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9993" y="5242203"/>
            <a:ext cx="1005840" cy="742905"/>
          </a:xfrm>
          <a:prstGeom prst="rect">
            <a:avLst/>
          </a:prstGeom>
        </p:spPr>
      </p:pic>
      <p:pic>
        <p:nvPicPr>
          <p:cNvPr id="17" name="Picture 16" descr="iRobo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3476" y="5385055"/>
            <a:ext cx="1651000" cy="457200"/>
          </a:xfrm>
          <a:prstGeom prst="rect">
            <a:avLst/>
          </a:prstGeom>
        </p:spPr>
      </p:pic>
      <p:pic>
        <p:nvPicPr>
          <p:cNvPr id="18" name="Picture 17" descr="Garmin-log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6016" y="4462388"/>
            <a:ext cx="1645920" cy="454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85" y="5440336"/>
            <a:ext cx="1554480" cy="401919"/>
          </a:xfrm>
          <a:prstGeom prst="rect">
            <a:avLst/>
          </a:prstGeom>
        </p:spPr>
      </p:pic>
      <p:pic>
        <p:nvPicPr>
          <p:cNvPr id="20" name="Picture 19" descr="Sabayek-logo-Black.png"/>
          <p:cNvPicPr>
            <a:picLocks noChangeAspect="1"/>
          </p:cNvPicPr>
          <p:nvPr/>
        </p:nvPicPr>
        <p:blipFill>
          <a:blip r:embed="rId9" cstate="print"/>
          <a:srcRect t="8956" b="1493"/>
          <a:stretch>
            <a:fillRect/>
          </a:stretch>
        </p:blipFill>
        <p:spPr>
          <a:xfrm>
            <a:off x="5821345" y="5284666"/>
            <a:ext cx="1005840" cy="657978"/>
          </a:xfrm>
          <a:prstGeom prst="rect">
            <a:avLst/>
          </a:prstGeom>
        </p:spPr>
      </p:pic>
      <p:pic>
        <p:nvPicPr>
          <p:cNvPr id="22" name="Picture 21" descr="BMCCustomer.png"/>
          <p:cNvPicPr>
            <a:picLocks noChangeAspect="1"/>
          </p:cNvPicPr>
          <p:nvPr/>
        </p:nvPicPr>
        <p:blipFill>
          <a:blip r:embed="rId10" cstate="print"/>
          <a:srcRect l="9868"/>
          <a:stretch>
            <a:fillRect/>
          </a:stretch>
        </p:blipFill>
        <p:spPr>
          <a:xfrm>
            <a:off x="9768085" y="3540104"/>
            <a:ext cx="1097280" cy="6458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71" y="2123120"/>
            <a:ext cx="866989" cy="4443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245" y="2634848"/>
            <a:ext cx="822960" cy="799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5" y="2681848"/>
            <a:ext cx="1097280" cy="7059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9204" y="2198369"/>
            <a:ext cx="1439545" cy="29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113" y="2772829"/>
            <a:ext cx="1371600" cy="5239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1433" y="4354915"/>
            <a:ext cx="822960" cy="66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r="11125" b="24286"/>
          <a:stretch/>
        </p:blipFill>
        <p:spPr bwMode="auto">
          <a:xfrm>
            <a:off x="1104890" y="4290901"/>
            <a:ext cx="1828800" cy="797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0" y="3671723"/>
            <a:ext cx="2011680" cy="3825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96" y="2766328"/>
            <a:ext cx="1280160" cy="536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85" y="4537221"/>
            <a:ext cx="1005840" cy="4723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t="22105" r="7753" b="26558"/>
          <a:stretch/>
        </p:blipFill>
        <p:spPr>
          <a:xfrm>
            <a:off x="3591736" y="3555263"/>
            <a:ext cx="1554480" cy="615511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770" y="5349038"/>
            <a:ext cx="1463040" cy="5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45" y="4360548"/>
            <a:ext cx="1463040" cy="6577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85" y="3593368"/>
            <a:ext cx="1280160" cy="539301"/>
          </a:xfrm>
          <a:prstGeom prst="rect">
            <a:avLst/>
          </a:prstGeom>
        </p:spPr>
      </p:pic>
      <p:pic>
        <p:nvPicPr>
          <p:cNvPr id="38" name="Picture 37" descr="MobileShop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79953" y="1453108"/>
            <a:ext cx="1645920" cy="4183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05" y="1379481"/>
            <a:ext cx="1005840" cy="565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9" y="1479386"/>
            <a:ext cx="1731222" cy="3657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00"/>
          <a:stretch/>
        </p:blipFill>
        <p:spPr bwMode="auto">
          <a:xfrm>
            <a:off x="3793158" y="1479386"/>
            <a:ext cx="1151636" cy="365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51" y="1488298"/>
            <a:ext cx="822960" cy="520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4" b="28379"/>
          <a:stretch/>
        </p:blipFill>
        <p:spPr>
          <a:xfrm>
            <a:off x="1424930" y="2064170"/>
            <a:ext cx="1188720" cy="562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2066200"/>
            <a:ext cx="1280160" cy="5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/>
          <a:p>
            <a:r>
              <a:rPr lang="en-US" dirty="0"/>
              <a:t>Our Expansion (Customers)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958" y="1444179"/>
            <a:ext cx="311598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Egypt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Saudi Arabia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Turkey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Gulf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UAE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Kuwait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Oman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Bahrain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Near East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Jordon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Lebanon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Iraq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South Africa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North Africa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Morocco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Algeria</a:t>
            </a:r>
          </a:p>
          <a:p>
            <a:pPr marL="6286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Tunisia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39A08784-C898-4BCD-8D35-E7C284B1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92" y="1444179"/>
            <a:ext cx="7406640" cy="45405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94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Trend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6388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Solutions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Customizable Solutions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Text Placeholder 47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We create solutions for our customers based on their specific requirements that supports them to enhance the performance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idx="2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Mobile Applications 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Mobile applications with its APIs and backend portals to provide mobility to out customers and make the data reachable everywhere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Portals</a:t>
            </a:r>
          </a:p>
        </p:txBody>
      </p:sp>
      <p:sp>
        <p:nvSpPr>
          <p:cNvPr id="56" name="Text Placeholder 55"/>
          <p:cNvSpPr>
            <a:spLocks noGrp="1"/>
          </p:cNvSpPr>
          <p:nvPr>
            <p:ph idx="24"/>
          </p:nvPr>
        </p:nvSpPr>
        <p:spPr/>
        <p:txBody>
          <a:bodyPr/>
          <a:lstStyle/>
          <a:p>
            <a:r>
              <a:rPr lang="en-US" dirty="0"/>
              <a:t>Online solutions to automate our customers for their workflows and can interface with end customers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idx="2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Analytics Solutions 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for discovery, interpretation, and displaying of meaningful patterns in data relies on the simultaneous application of statistics, computer programming.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50251"/>
            <a:ext cx="1369423" cy="1369423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/>
          <p:cNvSpPr>
            <a:spLocks noGrp="1"/>
          </p:cNvSpPr>
          <p:nvPr>
            <p:ph idx="2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Business Solution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30"/>
          </p:nvPr>
        </p:nvSpPr>
        <p:spPr/>
        <p:txBody>
          <a:bodyPr/>
          <a:lstStyle/>
          <a:p>
            <a:r>
              <a:rPr lang="en-US" dirty="0"/>
              <a:t>ERP, CRM, IMS, e-Commerce solutions  implementation to wide range of well know solutions from multiple vendors.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3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Big Data Solutions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en-US" dirty="0"/>
              <a:t>Extremely large data sets that is analyzed computationally to reveal patterns, trends, and associations, especially relating to human behavior and interactions.</a:t>
            </a:r>
          </a:p>
        </p:txBody>
      </p:sp>
    </p:spTree>
    <p:extLst>
      <p:ext uri="{BB962C8B-B14F-4D97-AF65-F5344CB8AC3E}">
        <p14:creationId xmlns:p14="http://schemas.microsoft.com/office/powerpoint/2010/main" val="35155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Solutions</a:t>
            </a:r>
            <a:endParaRPr lang="en-US" dirty="0"/>
          </a:p>
        </p:txBody>
      </p:sp>
      <p:pic>
        <p:nvPicPr>
          <p:cNvPr id="76" name="Picture Placeholder 75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6" name="Text Placeholder 4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Optimization Solutions</a:t>
            </a:r>
          </a:p>
        </p:txBody>
      </p:sp>
      <p:pic>
        <p:nvPicPr>
          <p:cNvPr id="77" name="Picture Placeholder 76"/>
          <p:cNvPicPr>
            <a:picLocks noGrp="1" noChangeAspect="1"/>
          </p:cNvPicPr>
          <p:nvPr>
            <p:ph type="pic"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Text Placeholder 4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End-user Computing Solutions</a:t>
            </a:r>
          </a:p>
        </p:txBody>
      </p:sp>
      <p:pic>
        <p:nvPicPr>
          <p:cNvPr id="78" name="Picture Placeholder 77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0" name="Text Placeholder 4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Datacenter Consolidation Solutions</a:t>
            </a:r>
          </a:p>
        </p:txBody>
      </p:sp>
      <p:pic>
        <p:nvPicPr>
          <p:cNvPr id="79" name="Picture Placeholder 78"/>
          <p:cNvPicPr>
            <a:picLocks noGrp="1" noChangeAspect="1"/>
          </p:cNvPicPr>
          <p:nvPr>
            <p:ph type="pic" sz="quarter" idx="3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2" name="Text Placeholder 5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Hardware Platforms Solutions</a:t>
            </a:r>
          </a:p>
        </p:txBody>
      </p:sp>
      <p:pic>
        <p:nvPicPr>
          <p:cNvPr id="80" name="Picture Placeholder 79"/>
          <p:cNvPicPr>
            <a:picLocks noGrp="1" noChangeAspect="1"/>
          </p:cNvPicPr>
          <p:nvPr>
            <p:ph type="pic" sz="quarter" idx="3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4" name="Text Placeholder 5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Storage Solutions</a:t>
            </a:r>
          </a:p>
        </p:txBody>
      </p:sp>
      <p:pic>
        <p:nvPicPr>
          <p:cNvPr id="81" name="Picture Placeholder 80"/>
          <p:cNvPicPr>
            <a:picLocks noGrp="1" noChangeAspect="1"/>
          </p:cNvPicPr>
          <p:nvPr>
            <p:ph type="pic" sz="quarter" idx="3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6" name="Text Placeholder 5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Backup Solutions</a:t>
            </a:r>
          </a:p>
        </p:txBody>
      </p:sp>
      <p:pic>
        <p:nvPicPr>
          <p:cNvPr id="82" name="Picture Placeholder 81"/>
          <p:cNvPicPr>
            <a:picLocks noGrp="1" noChangeAspect="1"/>
          </p:cNvPicPr>
          <p:nvPr>
            <p:ph type="pic" sz="quarter" idx="3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Text Placeholder 5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Cabling &amp; Passive Implementation</a:t>
            </a:r>
          </a:p>
        </p:txBody>
      </p:sp>
      <p:pic>
        <p:nvPicPr>
          <p:cNvPr id="84" name="Picture Placeholder 83"/>
          <p:cNvPicPr>
            <a:picLocks noGrp="1" noChangeAspect="1"/>
          </p:cNvPicPr>
          <p:nvPr>
            <p:ph type="pic" sz="quarter" idx="4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2" name="Text Placeholder 6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37532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</TotalTime>
  <Words>1343</Words>
  <Application>Microsoft Office PowerPoint</Application>
  <PresentationFormat>Widescreen</PresentationFormat>
  <Paragraphs>303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Lato</vt:lpstr>
      <vt:lpstr>Office Theme</vt:lpstr>
      <vt:lpstr>Trend Management System</vt:lpstr>
      <vt:lpstr>Select ICT Overview</vt:lpstr>
      <vt:lpstr>Who we are?</vt:lpstr>
      <vt:lpstr>Our Partners</vt:lpstr>
      <vt:lpstr>Some of Our Customers</vt:lpstr>
      <vt:lpstr>Our Expansion (Customers)</vt:lpstr>
      <vt:lpstr>Our Solutions</vt:lpstr>
      <vt:lpstr>Software Solutions</vt:lpstr>
      <vt:lpstr>Infrastructure Solutions</vt:lpstr>
      <vt:lpstr>Online Services</vt:lpstr>
      <vt:lpstr>Our Development Team</vt:lpstr>
      <vt:lpstr>Development Process</vt:lpstr>
      <vt:lpstr>Proposed Solution Scope</vt:lpstr>
      <vt:lpstr>Solution Summary &amp; Goals</vt:lpstr>
      <vt:lpstr>Project Types and Stages</vt:lpstr>
      <vt:lpstr>Lead</vt:lpstr>
      <vt:lpstr>Risk work</vt:lpstr>
      <vt:lpstr>Appointment</vt:lpstr>
      <vt:lpstr>Onsite</vt:lpstr>
      <vt:lpstr>Close out</vt:lpstr>
      <vt:lpstr>Filing</vt:lpstr>
      <vt:lpstr>Solution Modules (1)</vt:lpstr>
      <vt:lpstr>Solution Modules (2)</vt:lpstr>
      <vt:lpstr>Solution User Roles</vt:lpstr>
      <vt:lpstr>Project Timeline</vt:lpstr>
      <vt:lpstr>Project Team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Rakha</dc:creator>
  <cp:lastModifiedBy>Mohamed Rakha</cp:lastModifiedBy>
  <cp:revision>158</cp:revision>
  <dcterms:created xsi:type="dcterms:W3CDTF">2016-03-02T08:29:25Z</dcterms:created>
  <dcterms:modified xsi:type="dcterms:W3CDTF">2018-06-07T13:40:07Z</dcterms:modified>
</cp:coreProperties>
</file>